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ink/ink1.xml" ContentType="application/inkml+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media/image19.jpg" ContentType="image/jpg"/>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9" r:id="rId1"/>
    <p:sldMasterId id="2147483750" r:id="rId2"/>
    <p:sldMasterId id="2147483756" r:id="rId3"/>
  </p:sldMasterIdLst>
  <p:notesMasterIdLst>
    <p:notesMasterId r:id="rId25"/>
  </p:notesMasterIdLst>
  <p:sldIdLst>
    <p:sldId id="256" r:id="rId4"/>
    <p:sldId id="264" r:id="rId5"/>
    <p:sldId id="464" r:id="rId6"/>
    <p:sldId id="459" r:id="rId7"/>
    <p:sldId id="454" r:id="rId8"/>
    <p:sldId id="480" r:id="rId9"/>
    <p:sldId id="476" r:id="rId10"/>
    <p:sldId id="496" r:id="rId11"/>
    <p:sldId id="472" r:id="rId12"/>
    <p:sldId id="490" r:id="rId13"/>
    <p:sldId id="491" r:id="rId14"/>
    <p:sldId id="477" r:id="rId15"/>
    <p:sldId id="485" r:id="rId16"/>
    <p:sldId id="473" r:id="rId17"/>
    <p:sldId id="493" r:id="rId18"/>
    <p:sldId id="495" r:id="rId19"/>
    <p:sldId id="492" r:id="rId20"/>
    <p:sldId id="497" r:id="rId21"/>
    <p:sldId id="453" r:id="rId22"/>
    <p:sldId id="532" r:id="rId23"/>
    <p:sldId id="533"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aron Eggman" initials="AE" lastIdx="1" clrIdx="0">
    <p:extLst>
      <p:ext uri="{19B8F6BF-5375-455C-9EA6-DF929625EA0E}">
        <p15:presenceInfo xmlns:p15="http://schemas.microsoft.com/office/powerpoint/2012/main" userId="f21489ec02b9c6e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3EDFF2-F199-4723-AE4E-31ED2B2BD54A}" v="3" dt="2025-10-01T22:38:50.0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0125" autoAdjust="0"/>
    <p:restoredTop sz="94660"/>
  </p:normalViewPr>
  <p:slideViewPr>
    <p:cSldViewPr snapToGrid="0">
      <p:cViewPr varScale="1">
        <p:scale>
          <a:sx n="90" d="100"/>
          <a:sy n="90" d="100"/>
        </p:scale>
        <p:origin x="96" y="16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commentAuthors" Target="commentAuthor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microsoft.com/office/2015/10/relationships/revisionInfo" Target="revisionInfo.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microsoft.com/office/2016/11/relationships/changesInfo" Target="changesInfos/changesInfo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aron Eggman" userId="f21489ec02b9c6e5" providerId="LiveId" clId="{9392146A-8BF2-4637-BBEB-068F717CC4E4}"/>
    <pc:docChg chg="addSld delSld modSld">
      <pc:chgData name="Aaron Eggman" userId="f21489ec02b9c6e5" providerId="LiveId" clId="{9392146A-8BF2-4637-BBEB-068F717CC4E4}" dt="2025-10-01T22:38:54.356" v="4" actId="47"/>
      <pc:docMkLst>
        <pc:docMk/>
      </pc:docMkLst>
      <pc:sldChg chg="add del setBg">
        <pc:chgData name="Aaron Eggman" userId="f21489ec02b9c6e5" providerId="LiveId" clId="{9392146A-8BF2-4637-BBEB-068F717CC4E4}" dt="2025-10-01T22:38:50.077" v="3"/>
        <pc:sldMkLst>
          <pc:docMk/>
          <pc:sldMk cId="0" sldId="256"/>
        </pc:sldMkLst>
      </pc:sldChg>
      <pc:sldChg chg="add del setBg">
        <pc:chgData name="Aaron Eggman" userId="f21489ec02b9c6e5" providerId="LiveId" clId="{9392146A-8BF2-4637-BBEB-068F717CC4E4}" dt="2025-10-01T22:38:50.077" v="3"/>
        <pc:sldMkLst>
          <pc:docMk/>
          <pc:sldMk cId="0" sldId="264"/>
        </pc:sldMkLst>
      </pc:sldChg>
      <pc:sldChg chg="del">
        <pc:chgData name="Aaron Eggman" userId="f21489ec02b9c6e5" providerId="LiveId" clId="{9392146A-8BF2-4637-BBEB-068F717CC4E4}" dt="2025-10-01T18:36:06.474" v="0" actId="2696"/>
        <pc:sldMkLst>
          <pc:docMk/>
          <pc:sldMk cId="1569318294" sldId="487"/>
        </pc:sldMkLst>
      </pc:sldChg>
      <pc:sldChg chg="del">
        <pc:chgData name="Aaron Eggman" userId="f21489ec02b9c6e5" providerId="LiveId" clId="{9392146A-8BF2-4637-BBEB-068F717CC4E4}" dt="2025-10-01T18:36:06.474" v="0" actId="2696"/>
        <pc:sldMkLst>
          <pc:docMk/>
          <pc:sldMk cId="1621016571" sldId="498"/>
        </pc:sldMkLst>
      </pc:sldChg>
      <pc:sldChg chg="del">
        <pc:chgData name="Aaron Eggman" userId="f21489ec02b9c6e5" providerId="LiveId" clId="{9392146A-8BF2-4637-BBEB-068F717CC4E4}" dt="2025-10-01T18:36:06.474" v="0" actId="2696"/>
        <pc:sldMkLst>
          <pc:docMk/>
          <pc:sldMk cId="3444597768" sldId="499"/>
        </pc:sldMkLst>
      </pc:sldChg>
      <pc:sldChg chg="del">
        <pc:chgData name="Aaron Eggman" userId="f21489ec02b9c6e5" providerId="LiveId" clId="{9392146A-8BF2-4637-BBEB-068F717CC4E4}" dt="2025-10-01T22:38:54.356" v="4" actId="47"/>
        <pc:sldMkLst>
          <pc:docMk/>
          <pc:sldMk cId="1178655426" sldId="500"/>
        </pc:sldMkLst>
      </pc:sldChg>
    </pc:docChg>
  </pc:docChgLst>
  <pc:docChgLst>
    <pc:chgData name="Aaron Eggman" userId="f21489ec02b9c6e5" providerId="LiveId" clId="{3C06A814-6CA8-4654-86E7-7CA33BF7D920}"/>
    <pc:docChg chg="undo redo custSel addSld delSld modSld sldOrd">
      <pc:chgData name="Aaron Eggman" userId="f21489ec02b9c6e5" providerId="LiveId" clId="{3C06A814-6CA8-4654-86E7-7CA33BF7D920}" dt="2023-10-16T18:10:57.354" v="3983" actId="20577"/>
      <pc:docMkLst>
        <pc:docMk/>
      </pc:docMkLst>
      <pc:sldChg chg="del">
        <pc:chgData name="Aaron Eggman" userId="f21489ec02b9c6e5" providerId="LiveId" clId="{3C06A814-6CA8-4654-86E7-7CA33BF7D920}" dt="2023-06-02T22:18:40.850" v="118" actId="47"/>
        <pc:sldMkLst>
          <pc:docMk/>
          <pc:sldMk cId="2586001532" sldId="261"/>
        </pc:sldMkLst>
      </pc:sldChg>
      <pc:sldChg chg="addSp delSp modSp mod">
        <pc:chgData name="Aaron Eggman" userId="f21489ec02b9c6e5" providerId="LiveId" clId="{3C06A814-6CA8-4654-86E7-7CA33BF7D920}" dt="2023-10-13T21:32:34.194" v="3936" actId="2711"/>
        <pc:sldMkLst>
          <pc:docMk/>
          <pc:sldMk cId="4013485047" sldId="279"/>
        </pc:sldMkLst>
      </pc:sldChg>
      <pc:sldChg chg="del">
        <pc:chgData name="Aaron Eggman" userId="f21489ec02b9c6e5" providerId="LiveId" clId="{3C06A814-6CA8-4654-86E7-7CA33BF7D920}" dt="2023-06-02T22:18:39.805" v="117" actId="47"/>
        <pc:sldMkLst>
          <pc:docMk/>
          <pc:sldMk cId="661563540" sldId="299"/>
        </pc:sldMkLst>
      </pc:sldChg>
      <pc:sldChg chg="del">
        <pc:chgData name="Aaron Eggman" userId="f21489ec02b9c6e5" providerId="LiveId" clId="{3C06A814-6CA8-4654-86E7-7CA33BF7D920}" dt="2023-06-02T22:18:36.983" v="116" actId="47"/>
        <pc:sldMkLst>
          <pc:docMk/>
          <pc:sldMk cId="1531962034" sldId="301"/>
        </pc:sldMkLst>
      </pc:sldChg>
      <pc:sldChg chg="del">
        <pc:chgData name="Aaron Eggman" userId="f21489ec02b9c6e5" providerId="LiveId" clId="{3C06A814-6CA8-4654-86E7-7CA33BF7D920}" dt="2023-06-02T22:13:08.482" v="21" actId="47"/>
        <pc:sldMkLst>
          <pc:docMk/>
          <pc:sldMk cId="1021362648" sldId="449"/>
        </pc:sldMkLst>
      </pc:sldChg>
      <pc:sldChg chg="ord">
        <pc:chgData name="Aaron Eggman" userId="f21489ec02b9c6e5" providerId="LiveId" clId="{3C06A814-6CA8-4654-86E7-7CA33BF7D920}" dt="2023-10-13T21:23:27.362" v="3935"/>
        <pc:sldMkLst>
          <pc:docMk/>
          <pc:sldMk cId="162135755" sldId="453"/>
        </pc:sldMkLst>
      </pc:sldChg>
      <pc:sldChg chg="addSp delSp modSp mod ord">
        <pc:chgData name="Aaron Eggman" userId="f21489ec02b9c6e5" providerId="LiveId" clId="{3C06A814-6CA8-4654-86E7-7CA33BF7D920}" dt="2023-10-13T21:21:10.279" v="3915" actId="478"/>
        <pc:sldMkLst>
          <pc:docMk/>
          <pc:sldMk cId="3554386743" sldId="454"/>
        </pc:sldMkLst>
      </pc:sldChg>
      <pc:sldChg chg="del ord">
        <pc:chgData name="Aaron Eggman" userId="f21489ec02b9c6e5" providerId="LiveId" clId="{3C06A814-6CA8-4654-86E7-7CA33BF7D920}" dt="2023-10-13T18:54:25.361" v="3090" actId="47"/>
        <pc:sldMkLst>
          <pc:docMk/>
          <pc:sldMk cId="850032617" sldId="455"/>
        </pc:sldMkLst>
      </pc:sldChg>
      <pc:sldChg chg="addSp delSp add del setBg delDesignElem">
        <pc:chgData name="Aaron Eggman" userId="f21489ec02b9c6e5" providerId="LiveId" clId="{3C06A814-6CA8-4654-86E7-7CA33BF7D920}" dt="2023-10-13T18:54:43.958" v="3092" actId="47"/>
        <pc:sldMkLst>
          <pc:docMk/>
          <pc:sldMk cId="663031377" sldId="457"/>
        </pc:sldMkLst>
      </pc:sldChg>
      <pc:sldChg chg="addSp delSp modSp mod setClrOvrMap">
        <pc:chgData name="Aaron Eggman" userId="f21489ec02b9c6e5" providerId="LiveId" clId="{3C06A814-6CA8-4654-86E7-7CA33BF7D920}" dt="2023-10-13T20:55:07.272" v="3782" actId="20577"/>
        <pc:sldMkLst>
          <pc:docMk/>
          <pc:sldMk cId="3655178604" sldId="459"/>
        </pc:sldMkLst>
      </pc:sldChg>
      <pc:sldChg chg="addSp delSp modSp mod setClrOvrMap">
        <pc:chgData name="Aaron Eggman" userId="f21489ec02b9c6e5" providerId="LiveId" clId="{3C06A814-6CA8-4654-86E7-7CA33BF7D920}" dt="2023-10-13T21:21:54.201" v="3917" actId="26606"/>
        <pc:sldMkLst>
          <pc:docMk/>
          <pc:sldMk cId="374914697" sldId="464"/>
        </pc:sldMkLst>
      </pc:sldChg>
      <pc:sldChg chg="del">
        <pc:chgData name="Aaron Eggman" userId="f21489ec02b9c6e5" providerId="LiveId" clId="{3C06A814-6CA8-4654-86E7-7CA33BF7D920}" dt="2023-10-13T18:59:09.487" v="3312" actId="47"/>
        <pc:sldMkLst>
          <pc:docMk/>
          <pc:sldMk cId="1722689021" sldId="467"/>
        </pc:sldMkLst>
      </pc:sldChg>
      <pc:sldChg chg="del">
        <pc:chgData name="Aaron Eggman" userId="f21489ec02b9c6e5" providerId="LiveId" clId="{3C06A814-6CA8-4654-86E7-7CA33BF7D920}" dt="2023-10-13T18:59:07.871" v="3310" actId="47"/>
        <pc:sldMkLst>
          <pc:docMk/>
          <pc:sldMk cId="2986437105" sldId="469"/>
        </pc:sldMkLst>
      </pc:sldChg>
      <pc:sldChg chg="addSp delSp modSp mod ord setClrOvrMap">
        <pc:chgData name="Aaron Eggman" userId="f21489ec02b9c6e5" providerId="LiveId" clId="{3C06A814-6CA8-4654-86E7-7CA33BF7D920}" dt="2023-10-13T20:59:03.706" v="3794" actId="27636"/>
        <pc:sldMkLst>
          <pc:docMk/>
          <pc:sldMk cId="2907405479" sldId="472"/>
        </pc:sldMkLst>
      </pc:sldChg>
      <pc:sldChg chg="addSp delSp modSp mod ord setClrOvrMap">
        <pc:chgData name="Aaron Eggman" userId="f21489ec02b9c6e5" providerId="LiveId" clId="{3C06A814-6CA8-4654-86E7-7CA33BF7D920}" dt="2023-10-13T21:10:54.242" v="3853" actId="20577"/>
        <pc:sldMkLst>
          <pc:docMk/>
          <pc:sldMk cId="3138925521" sldId="473"/>
        </pc:sldMkLst>
      </pc:sldChg>
      <pc:sldChg chg="del">
        <pc:chgData name="Aaron Eggman" userId="f21489ec02b9c6e5" providerId="LiveId" clId="{3C06A814-6CA8-4654-86E7-7CA33BF7D920}" dt="2023-10-13T18:59:08.577" v="3311" actId="47"/>
        <pc:sldMkLst>
          <pc:docMk/>
          <pc:sldMk cId="3895853899" sldId="474"/>
        </pc:sldMkLst>
      </pc:sldChg>
      <pc:sldChg chg="addSp delSp modSp add del mod">
        <pc:chgData name="Aaron Eggman" userId="f21489ec02b9c6e5" providerId="LiveId" clId="{3C06A814-6CA8-4654-86E7-7CA33BF7D920}" dt="2023-06-02T22:13:43.983" v="26" actId="47"/>
        <pc:sldMkLst>
          <pc:docMk/>
          <pc:sldMk cId="3858846523" sldId="475"/>
        </pc:sldMkLst>
      </pc:sldChg>
      <pc:sldChg chg="addSp delSp modSp new mod modAnim">
        <pc:chgData name="Aaron Eggman" userId="f21489ec02b9c6e5" providerId="LiveId" clId="{3C06A814-6CA8-4654-86E7-7CA33BF7D920}" dt="2023-06-02T22:15:09.346" v="34" actId="1076"/>
        <pc:sldMkLst>
          <pc:docMk/>
          <pc:sldMk cId="1766995777" sldId="476"/>
        </pc:sldMkLst>
      </pc:sldChg>
      <pc:sldChg chg="addSp delSp modSp add mod ord setClrOvrMap">
        <pc:chgData name="Aaron Eggman" userId="f21489ec02b9c6e5" providerId="LiveId" clId="{3C06A814-6CA8-4654-86E7-7CA33BF7D920}" dt="2023-10-13T21:07:09.556" v="3828" actId="1076"/>
        <pc:sldMkLst>
          <pc:docMk/>
          <pc:sldMk cId="2107669648" sldId="477"/>
        </pc:sldMkLst>
      </pc:sldChg>
      <pc:sldChg chg="modSp add del mod">
        <pc:chgData name="Aaron Eggman" userId="f21489ec02b9c6e5" providerId="LiveId" clId="{3C06A814-6CA8-4654-86E7-7CA33BF7D920}" dt="2023-06-02T22:31:44.410" v="257" actId="47"/>
        <pc:sldMkLst>
          <pc:docMk/>
          <pc:sldMk cId="3731083" sldId="478"/>
        </pc:sldMkLst>
      </pc:sldChg>
      <pc:sldChg chg="addSp delSp modSp new del mod modAnim">
        <pc:chgData name="Aaron Eggman" userId="f21489ec02b9c6e5" providerId="LiveId" clId="{3C06A814-6CA8-4654-86E7-7CA33BF7D920}" dt="2023-06-19T16:44:23.693" v="566" actId="47"/>
        <pc:sldMkLst>
          <pc:docMk/>
          <pc:sldMk cId="3227628184" sldId="478"/>
        </pc:sldMkLst>
      </pc:sldChg>
      <pc:sldChg chg="addSp delSp add del setBg delDesignElem">
        <pc:chgData name="Aaron Eggman" userId="f21489ec02b9c6e5" providerId="LiveId" clId="{3C06A814-6CA8-4654-86E7-7CA33BF7D920}" dt="2023-10-13T18:54:41.963" v="3091" actId="47"/>
        <pc:sldMkLst>
          <pc:docMk/>
          <pc:sldMk cId="816786143" sldId="479"/>
        </pc:sldMkLst>
      </pc:sldChg>
      <pc:sldChg chg="addSp delSp modSp add del mod setBg setClrOvrMap delDesignElem">
        <pc:chgData name="Aaron Eggman" userId="f21489ec02b9c6e5" providerId="LiveId" clId="{3C06A814-6CA8-4654-86E7-7CA33BF7D920}" dt="2023-10-13T20:56:31.107" v="3790" actId="27636"/>
        <pc:sldMkLst>
          <pc:docMk/>
          <pc:sldMk cId="2423437749" sldId="480"/>
        </pc:sldMkLst>
      </pc:sldChg>
      <pc:sldChg chg="addSp delSp modSp add del mod setBg delDesignElem">
        <pc:chgData name="Aaron Eggman" userId="f21489ec02b9c6e5" providerId="LiveId" clId="{3C06A814-6CA8-4654-86E7-7CA33BF7D920}" dt="2023-10-13T20:50:01.688" v="3769" actId="47"/>
        <pc:sldMkLst>
          <pc:docMk/>
          <pc:sldMk cId="4113423813" sldId="481"/>
        </pc:sldMkLst>
      </pc:sldChg>
      <pc:sldChg chg="add del">
        <pc:chgData name="Aaron Eggman" userId="f21489ec02b9c6e5" providerId="LiveId" clId="{3C06A814-6CA8-4654-86E7-7CA33BF7D920}" dt="2023-10-13T18:58:07.019" v="3303" actId="47"/>
        <pc:sldMkLst>
          <pc:docMk/>
          <pc:sldMk cId="1773606993" sldId="482"/>
        </pc:sldMkLst>
      </pc:sldChg>
      <pc:sldChg chg="modSp add del mod">
        <pc:chgData name="Aaron Eggman" userId="f21489ec02b9c6e5" providerId="LiveId" clId="{3C06A814-6CA8-4654-86E7-7CA33BF7D920}" dt="2023-10-13T18:58:07.019" v="3303" actId="47"/>
        <pc:sldMkLst>
          <pc:docMk/>
          <pc:sldMk cId="1874685964" sldId="483"/>
        </pc:sldMkLst>
      </pc:sldChg>
      <pc:sldChg chg="addSp delSp add del setBg delDesignElem">
        <pc:chgData name="Aaron Eggman" userId="f21489ec02b9c6e5" providerId="LiveId" clId="{3C06A814-6CA8-4654-86E7-7CA33BF7D920}" dt="2023-06-08T22:15:38.410" v="380"/>
        <pc:sldMkLst>
          <pc:docMk/>
          <pc:sldMk cId="2615197142" sldId="483"/>
        </pc:sldMkLst>
      </pc:sldChg>
      <pc:sldChg chg="addSp delSp add del setBg delDesignElem">
        <pc:chgData name="Aaron Eggman" userId="f21489ec02b9c6e5" providerId="LiveId" clId="{3C06A814-6CA8-4654-86E7-7CA33BF7D920}" dt="2023-06-19T16:44:56.788" v="570"/>
        <pc:sldMkLst>
          <pc:docMk/>
          <pc:sldMk cId="249599084" sldId="484"/>
        </pc:sldMkLst>
      </pc:sldChg>
      <pc:sldChg chg="addSp delSp modSp add mod ord setClrOvrMap">
        <pc:chgData name="Aaron Eggman" userId="f21489ec02b9c6e5" providerId="LiveId" clId="{3C06A814-6CA8-4654-86E7-7CA33BF7D920}" dt="2023-10-13T21:36:14.258" v="3976" actId="1076"/>
        <pc:sldMkLst>
          <pc:docMk/>
          <pc:sldMk cId="606251778" sldId="485"/>
        </pc:sldMkLst>
      </pc:sldChg>
      <pc:sldChg chg="addSp delSp modSp add del mod ord setClrOvrMap">
        <pc:chgData name="Aaron Eggman" userId="f21489ec02b9c6e5" providerId="LiveId" clId="{3C06A814-6CA8-4654-86E7-7CA33BF7D920}" dt="2023-10-13T21:22:45.136" v="3925" actId="47"/>
        <pc:sldMkLst>
          <pc:docMk/>
          <pc:sldMk cId="550604361" sldId="486"/>
        </pc:sldMkLst>
      </pc:sldChg>
      <pc:sldChg chg="addSp delSp add del setBg delDesignElem">
        <pc:chgData name="Aaron Eggman" userId="f21489ec02b9c6e5" providerId="LiveId" clId="{3C06A814-6CA8-4654-86E7-7CA33BF7D920}" dt="2023-06-30T18:29:53.839" v="918"/>
        <pc:sldMkLst>
          <pc:docMk/>
          <pc:sldMk cId="3420305943" sldId="486"/>
        </pc:sldMkLst>
      </pc:sldChg>
      <pc:sldChg chg="add del">
        <pc:chgData name="Aaron Eggman" userId="f21489ec02b9c6e5" providerId="LiveId" clId="{3C06A814-6CA8-4654-86E7-7CA33BF7D920}" dt="2023-06-30T18:29:53.839" v="918"/>
        <pc:sldMkLst>
          <pc:docMk/>
          <pc:sldMk cId="147021723" sldId="487"/>
        </pc:sldMkLst>
      </pc:sldChg>
      <pc:sldChg chg="addSp delSp modSp add mod ord addAnim delAnim modAnim">
        <pc:chgData name="Aaron Eggman" userId="f21489ec02b9c6e5" providerId="LiveId" clId="{3C06A814-6CA8-4654-86E7-7CA33BF7D920}" dt="2023-10-13T18:52:01.779" v="3050" actId="478"/>
        <pc:sldMkLst>
          <pc:docMk/>
          <pc:sldMk cId="1569318294" sldId="487"/>
        </pc:sldMkLst>
      </pc:sldChg>
      <pc:sldChg chg="addSp delSp add del setBg delDesignElem">
        <pc:chgData name="Aaron Eggman" userId="f21489ec02b9c6e5" providerId="LiveId" clId="{3C06A814-6CA8-4654-86E7-7CA33BF7D920}" dt="2023-06-30T18:29:53.839" v="918"/>
        <pc:sldMkLst>
          <pc:docMk/>
          <pc:sldMk cId="339402460" sldId="488"/>
        </pc:sldMkLst>
      </pc:sldChg>
      <pc:sldChg chg="modSp add del mod ord">
        <pc:chgData name="Aaron Eggman" userId="f21489ec02b9c6e5" providerId="LiveId" clId="{3C06A814-6CA8-4654-86E7-7CA33BF7D920}" dt="2023-10-13T21:19:56.129" v="3903" actId="47"/>
        <pc:sldMkLst>
          <pc:docMk/>
          <pc:sldMk cId="2311607974" sldId="488"/>
        </pc:sldMkLst>
      </pc:sldChg>
      <pc:sldChg chg="addSp delSp modSp new del mod modAnim">
        <pc:chgData name="Aaron Eggman" userId="f21489ec02b9c6e5" providerId="LiveId" clId="{3C06A814-6CA8-4654-86E7-7CA33BF7D920}" dt="2023-10-13T18:53:37.583" v="3075" actId="47"/>
        <pc:sldMkLst>
          <pc:docMk/>
          <pc:sldMk cId="1920286557" sldId="489"/>
        </pc:sldMkLst>
      </pc:sldChg>
      <pc:sldChg chg="addSp delSp modSp add mod ord setClrOvrMap">
        <pc:chgData name="Aaron Eggman" userId="f21489ec02b9c6e5" providerId="LiveId" clId="{3C06A814-6CA8-4654-86E7-7CA33BF7D920}" dt="2023-10-13T21:01:26.717" v="3807" actId="26606"/>
        <pc:sldMkLst>
          <pc:docMk/>
          <pc:sldMk cId="2216927254" sldId="490"/>
        </pc:sldMkLst>
      </pc:sldChg>
      <pc:sldChg chg="addSp delSp modSp add mod ord setClrOvrMap">
        <pc:chgData name="Aaron Eggman" userId="f21489ec02b9c6e5" providerId="LiveId" clId="{3C06A814-6CA8-4654-86E7-7CA33BF7D920}" dt="2023-10-13T21:05:11.926" v="3816" actId="27636"/>
        <pc:sldMkLst>
          <pc:docMk/>
          <pc:sldMk cId="1621968531" sldId="491"/>
        </pc:sldMkLst>
      </pc:sldChg>
      <pc:sldChg chg="add del">
        <pc:chgData name="Aaron Eggman" userId="f21489ec02b9c6e5" providerId="LiveId" clId="{3C06A814-6CA8-4654-86E7-7CA33BF7D920}" dt="2023-10-13T18:59:32.153" v="3317"/>
        <pc:sldMkLst>
          <pc:docMk/>
          <pc:sldMk cId="770199467" sldId="492"/>
        </pc:sldMkLst>
      </pc:sldChg>
      <pc:sldChg chg="add">
        <pc:chgData name="Aaron Eggman" userId="f21489ec02b9c6e5" providerId="LiveId" clId="{3C06A814-6CA8-4654-86E7-7CA33BF7D920}" dt="2023-10-13T18:59:32.170" v="3318"/>
        <pc:sldMkLst>
          <pc:docMk/>
          <pc:sldMk cId="2667650636" sldId="492"/>
        </pc:sldMkLst>
      </pc:sldChg>
      <pc:sldChg chg="addSp modSp new del modAnim">
        <pc:chgData name="Aaron Eggman" userId="f21489ec02b9c6e5" providerId="LiveId" clId="{3C06A814-6CA8-4654-86E7-7CA33BF7D920}" dt="2023-10-13T18:59:23.638" v="3313" actId="2696"/>
        <pc:sldMkLst>
          <pc:docMk/>
          <pc:sldMk cId="3787071320" sldId="492"/>
        </pc:sldMkLst>
      </pc:sldChg>
      <pc:sldChg chg="addSp delSp modSp add mod setClrOvrMap">
        <pc:chgData name="Aaron Eggman" userId="f21489ec02b9c6e5" providerId="LiveId" clId="{3C06A814-6CA8-4654-86E7-7CA33BF7D920}" dt="2023-10-13T21:16:02.922" v="3870" actId="1076"/>
        <pc:sldMkLst>
          <pc:docMk/>
          <pc:sldMk cId="1310633584" sldId="493"/>
        </pc:sldMkLst>
      </pc:sldChg>
      <pc:sldChg chg="addSp delSp add del setBg delDesignElem">
        <pc:chgData name="Aaron Eggman" userId="f21489ec02b9c6e5" providerId="LiveId" clId="{3C06A814-6CA8-4654-86E7-7CA33BF7D920}" dt="2023-10-13T18:52:43.986" v="3055"/>
        <pc:sldMkLst>
          <pc:docMk/>
          <pc:sldMk cId="2030669991" sldId="493"/>
        </pc:sldMkLst>
      </pc:sldChg>
      <pc:sldChg chg="addSp delSp add del setBg delDesignElem">
        <pc:chgData name="Aaron Eggman" userId="f21489ec02b9c6e5" providerId="LiveId" clId="{3C06A814-6CA8-4654-86E7-7CA33BF7D920}" dt="2023-10-13T18:59:32.153" v="3317"/>
        <pc:sldMkLst>
          <pc:docMk/>
          <pc:sldMk cId="3095595950" sldId="493"/>
        </pc:sldMkLst>
      </pc:sldChg>
      <pc:sldChg chg="modSp add del mod">
        <pc:chgData name="Aaron Eggman" userId="f21489ec02b9c6e5" providerId="LiveId" clId="{3C06A814-6CA8-4654-86E7-7CA33BF7D920}" dt="2023-10-13T18:59:23.638" v="3313" actId="2696"/>
        <pc:sldMkLst>
          <pc:docMk/>
          <pc:sldMk cId="3475511720" sldId="493"/>
        </pc:sldMkLst>
      </pc:sldChg>
      <pc:sldChg chg="addSp delSp add del setBg delDesignElem">
        <pc:chgData name="Aaron Eggman" userId="f21489ec02b9c6e5" providerId="LiveId" clId="{3C06A814-6CA8-4654-86E7-7CA33BF7D920}" dt="2023-10-13T18:52:52.112" v="3059"/>
        <pc:sldMkLst>
          <pc:docMk/>
          <pc:sldMk cId="1853408586" sldId="494"/>
        </pc:sldMkLst>
      </pc:sldChg>
      <pc:sldChg chg="modSp add del mod">
        <pc:chgData name="Aaron Eggman" userId="f21489ec02b9c6e5" providerId="LiveId" clId="{3C06A814-6CA8-4654-86E7-7CA33BF7D920}" dt="2023-10-13T18:59:23.638" v="3313" actId="2696"/>
        <pc:sldMkLst>
          <pc:docMk/>
          <pc:sldMk cId="2438612221" sldId="494"/>
        </pc:sldMkLst>
      </pc:sldChg>
      <pc:sldChg chg="addSp delSp add del setBg delDesignElem">
        <pc:chgData name="Aaron Eggman" userId="f21489ec02b9c6e5" providerId="LiveId" clId="{3C06A814-6CA8-4654-86E7-7CA33BF7D920}" dt="2023-10-13T18:59:32.153" v="3317"/>
        <pc:sldMkLst>
          <pc:docMk/>
          <pc:sldMk cId="2944482211" sldId="494"/>
        </pc:sldMkLst>
      </pc:sldChg>
      <pc:sldChg chg="delSp modSp add del mod">
        <pc:chgData name="Aaron Eggman" userId="f21489ec02b9c6e5" providerId="LiveId" clId="{3C06A814-6CA8-4654-86E7-7CA33BF7D920}" dt="2023-10-13T21:16:54.543" v="3878" actId="47"/>
        <pc:sldMkLst>
          <pc:docMk/>
          <pc:sldMk cId="3890663560" sldId="494"/>
        </pc:sldMkLst>
      </pc:sldChg>
      <pc:sldChg chg="addSp delSp modSp new mod modAnim">
        <pc:chgData name="Aaron Eggman" userId="f21489ec02b9c6e5" providerId="LiveId" clId="{3C06A814-6CA8-4654-86E7-7CA33BF7D920}" dt="2023-10-13T20:02:23.885" v="3347" actId="1038"/>
        <pc:sldMkLst>
          <pc:docMk/>
          <pc:sldMk cId="3449842488" sldId="495"/>
        </pc:sldMkLst>
      </pc:sldChg>
      <pc:sldChg chg="modSp add mod">
        <pc:chgData name="Aaron Eggman" userId="f21489ec02b9c6e5" providerId="LiveId" clId="{3C06A814-6CA8-4654-86E7-7CA33BF7D920}" dt="2023-10-13T20:56:43.223" v="3792" actId="27636"/>
        <pc:sldMkLst>
          <pc:docMk/>
          <pc:sldMk cId="2137824764" sldId="496"/>
        </pc:sldMkLst>
      </pc:sldChg>
      <pc:sldChg chg="addSp delSp add del setBg delDesignElem">
        <pc:chgData name="Aaron Eggman" userId="f21489ec02b9c6e5" providerId="LiveId" clId="{3C06A814-6CA8-4654-86E7-7CA33BF7D920}" dt="2023-10-13T20:48:36.498" v="3766"/>
        <pc:sldMkLst>
          <pc:docMk/>
          <pc:sldMk cId="4117197635" sldId="496"/>
        </pc:sldMkLst>
      </pc:sldChg>
      <pc:sldChg chg="add del">
        <pc:chgData name="Aaron Eggman" userId="f21489ec02b9c6e5" providerId="LiveId" clId="{3C06A814-6CA8-4654-86E7-7CA33BF7D920}" dt="2023-10-13T21:16:30.038" v="3873"/>
        <pc:sldMkLst>
          <pc:docMk/>
          <pc:sldMk cId="3816740354" sldId="497"/>
        </pc:sldMkLst>
      </pc:sldChg>
      <pc:sldChg chg="addSp delSp add del setBg delDesignElem">
        <pc:chgData name="Aaron Eggman" userId="f21489ec02b9c6e5" providerId="LiveId" clId="{3C06A814-6CA8-4654-86E7-7CA33BF7D920}" dt="2023-10-13T21:16:43.595" v="3876"/>
        <pc:sldMkLst>
          <pc:docMk/>
          <pc:sldMk cId="3966409925" sldId="497"/>
        </pc:sldMkLst>
      </pc:sldChg>
      <pc:sldChg chg="modSp add mod">
        <pc:chgData name="Aaron Eggman" userId="f21489ec02b9c6e5" providerId="LiveId" clId="{3C06A814-6CA8-4654-86E7-7CA33BF7D920}" dt="2023-10-13T21:17:08.022" v="3882" actId="27636"/>
        <pc:sldMkLst>
          <pc:docMk/>
          <pc:sldMk cId="4123328045" sldId="497"/>
        </pc:sldMkLst>
      </pc:sldChg>
      <pc:sldChg chg="addSp delSp modSp add mod">
        <pc:chgData name="Aaron Eggman" userId="f21489ec02b9c6e5" providerId="LiveId" clId="{3C06A814-6CA8-4654-86E7-7CA33BF7D920}" dt="2023-10-13T21:22:23.560" v="3920" actId="26606"/>
        <pc:sldMkLst>
          <pc:docMk/>
          <pc:sldMk cId="1621016571" sldId="498"/>
        </pc:sldMkLst>
      </pc:sldChg>
      <pc:sldChg chg="addSp delSp add del setBg delDesignElem">
        <pc:chgData name="Aaron Eggman" userId="f21489ec02b9c6e5" providerId="LiveId" clId="{3C06A814-6CA8-4654-86E7-7CA33BF7D920}" dt="2023-10-13T21:19:02.507" v="3890"/>
        <pc:sldMkLst>
          <pc:docMk/>
          <pc:sldMk cId="3392581204" sldId="498"/>
        </pc:sldMkLst>
      </pc:sldChg>
      <pc:sldChg chg="addSp delSp add del setBg delDesignElem">
        <pc:chgData name="Aaron Eggman" userId="f21489ec02b9c6e5" providerId="LiveId" clId="{3C06A814-6CA8-4654-86E7-7CA33BF7D920}" dt="2023-10-13T21:19:15.475" v="3894"/>
        <pc:sldMkLst>
          <pc:docMk/>
          <pc:sldMk cId="1958312316" sldId="499"/>
        </pc:sldMkLst>
      </pc:sldChg>
      <pc:sldChg chg="addSp delSp add del setBg delDesignElem">
        <pc:chgData name="Aaron Eggman" userId="f21489ec02b9c6e5" providerId="LiveId" clId="{3C06A814-6CA8-4654-86E7-7CA33BF7D920}" dt="2023-10-13T21:22:38.429" v="3923"/>
        <pc:sldMkLst>
          <pc:docMk/>
          <pc:sldMk cId="2216330358" sldId="499"/>
        </pc:sldMkLst>
      </pc:sldChg>
      <pc:sldChg chg="modSp add mod">
        <pc:chgData name="Aaron Eggman" userId="f21489ec02b9c6e5" providerId="LiveId" clId="{3C06A814-6CA8-4654-86E7-7CA33BF7D920}" dt="2023-10-16T18:10:57.354" v="3983" actId="20577"/>
        <pc:sldMkLst>
          <pc:docMk/>
          <pc:sldMk cId="3444597768" sldId="499"/>
        </pc:sldMkLst>
      </pc:sldChg>
    </pc:docChg>
  </pc:docChgLst>
  <pc:docChgLst>
    <pc:chgData name="Aaron Eggman" userId="f21489ec02b9c6e5" providerId="LiveId" clId="{E63BBB13-918C-41D2-80E1-5248075701EB}"/>
    <pc:docChg chg="undo custSel addSld delSld modSld">
      <pc:chgData name="Aaron Eggman" userId="f21489ec02b9c6e5" providerId="LiveId" clId="{E63BBB13-918C-41D2-80E1-5248075701EB}" dt="2025-06-14T04:51:14.145" v="10" actId="47"/>
      <pc:docMkLst>
        <pc:docMk/>
      </pc:docMkLst>
      <pc:sldChg chg="del">
        <pc:chgData name="Aaron Eggman" userId="f21489ec02b9c6e5" providerId="LiveId" clId="{E63BBB13-918C-41D2-80E1-5248075701EB}" dt="2025-06-14T04:51:14.145" v="10" actId="47"/>
        <pc:sldMkLst>
          <pc:docMk/>
          <pc:sldMk cId="2374874030" sldId="263"/>
        </pc:sldMkLst>
      </pc:sldChg>
      <pc:sldChg chg="del">
        <pc:chgData name="Aaron Eggman" userId="f21489ec02b9c6e5" providerId="LiveId" clId="{E63BBB13-918C-41D2-80E1-5248075701EB}" dt="2025-06-03T18:29:29.652" v="0" actId="47"/>
        <pc:sldMkLst>
          <pc:docMk/>
          <pc:sldMk cId="4013485047" sldId="279"/>
        </pc:sldMkLst>
      </pc:sldChg>
      <pc:sldChg chg="del">
        <pc:chgData name="Aaron Eggman" userId="f21489ec02b9c6e5" providerId="LiveId" clId="{E63BBB13-918C-41D2-80E1-5248075701EB}" dt="2025-06-13T04:01:33.904" v="6" actId="47"/>
        <pc:sldMkLst>
          <pc:docMk/>
          <pc:sldMk cId="249599084" sldId="484"/>
        </pc:sldMkLst>
      </pc:sldChg>
      <pc:sldChg chg="addSp new mod">
        <pc:chgData name="Aaron Eggman" userId="f21489ec02b9c6e5" providerId="LiveId" clId="{E63BBB13-918C-41D2-80E1-5248075701EB}" dt="2025-06-03T18:30:08.433" v="2" actId="22"/>
        <pc:sldMkLst>
          <pc:docMk/>
          <pc:sldMk cId="1178655426" sldId="500"/>
        </pc:sldMkLst>
      </pc:sldChg>
      <pc:sldChg chg="modSp add del">
        <pc:chgData name="Aaron Eggman" userId="f21489ec02b9c6e5" providerId="LiveId" clId="{E63BBB13-918C-41D2-80E1-5248075701EB}" dt="2025-06-13T04:01:30.392" v="5"/>
        <pc:sldMkLst>
          <pc:docMk/>
          <pc:sldMk cId="463303346" sldId="532"/>
        </pc:sldMkLst>
      </pc:sldChg>
      <pc:sldChg chg="add del">
        <pc:chgData name="Aaron Eggman" userId="f21489ec02b9c6e5" providerId="LiveId" clId="{E63BBB13-918C-41D2-80E1-5248075701EB}" dt="2025-06-14T04:51:11.327" v="9" actId="47"/>
        <pc:sldMkLst>
          <pc:docMk/>
          <pc:sldMk cId="3868618307" sldId="533"/>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6AFF26F-869E-4AA3-9FB0-41EE201DD537}"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en-US"/>
        </a:p>
      </dgm:t>
    </dgm:pt>
    <dgm:pt modelId="{F6C9C58B-4317-4CB0-9928-FD90275C1378}" type="pres">
      <dgm:prSet presAssocID="{56AFF26F-869E-4AA3-9FB0-41EE201DD537}" presName="outerComposite" presStyleCnt="0">
        <dgm:presLayoutVars>
          <dgm:chMax val="5"/>
          <dgm:dir/>
          <dgm:resizeHandles val="exact"/>
        </dgm:presLayoutVars>
      </dgm:prSet>
      <dgm:spPr/>
    </dgm:pt>
    <dgm:pt modelId="{78CDF5F5-B787-4C85-A243-7175C43A5FDD}" type="pres">
      <dgm:prSet presAssocID="{56AFF26F-869E-4AA3-9FB0-41EE201DD537}" presName="dummyMaxCanvas" presStyleCnt="0">
        <dgm:presLayoutVars/>
      </dgm:prSet>
      <dgm:spPr/>
    </dgm:pt>
  </dgm:ptLst>
  <dgm:cxnLst>
    <dgm:cxn modelId="{7FB8585F-67C5-4248-9D32-4CA68AAA8324}" type="presOf" srcId="{56AFF26F-869E-4AA3-9FB0-41EE201DD537}" destId="{F6C9C58B-4317-4CB0-9928-FD90275C1378}" srcOrd="0" destOrd="0" presId="urn:microsoft.com/office/officeart/2005/8/layout/vProcess5"/>
    <dgm:cxn modelId="{77FA2AAB-68BB-40AD-A517-9C40836DB26C}" type="presParOf" srcId="{F6C9C58B-4317-4CB0-9928-FD90275C1378}" destId="{78CDF5F5-B787-4C85-A243-7175C43A5FDD}" srcOrd="0"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0-13T20:42:53.087"/>
    </inkml:context>
    <inkml:brush xml:id="br0">
      <inkml:brushProperty name="width" value="0.1" units="cm"/>
      <inkml:brushProperty name="height" value="0.1" units="cm"/>
      <inkml:brushProperty name="color" value="#FFFFFF"/>
    </inkml:brush>
  </inkml:definitions>
  <inkml:trace contextRef="#ctx0" brushRef="#br0">1 0 128,'0'6'0</inkml:trace>
</inkml:ink>
</file>

<file path=ppt/media/image1.jp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g>
</file>

<file path=ppt/media/image19.jpg>
</file>

<file path=ppt/media/image2.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5E8D70-EC8C-4A34-9486-5CDB09E8B99B}" type="datetimeFigureOut">
              <a:rPr lang="en-US" smtClean="0"/>
              <a:t>10/1/2025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CD7292-C591-4CFA-8B68-B7C2FF4FC658}" type="slidenum">
              <a:rPr lang="en-US" smtClean="0"/>
              <a:t>‹#›</a:t>
            </a:fld>
            <a:endParaRPr lang="en-US"/>
          </a:p>
        </p:txBody>
      </p:sp>
    </p:spTree>
    <p:extLst>
      <p:ext uri="{BB962C8B-B14F-4D97-AF65-F5344CB8AC3E}">
        <p14:creationId xmlns:p14="http://schemas.microsoft.com/office/powerpoint/2010/main" val="12640363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10/1/2025</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8562463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10/1/2025</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378609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10/1/2025</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6592751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6472"/>
            <a:ext cx="10363200" cy="661720"/>
          </a:xfrm>
          <a:prstGeom prst="rect">
            <a:avLst/>
          </a:prstGeom>
        </p:spPr>
        <p:txBody>
          <a:bodyPr wrap="square" lIns="0" tIns="0" rIns="0" bIns="0">
            <a:spAutoFit/>
          </a:bodyPr>
          <a:lstStyle>
            <a:lvl1pPr>
              <a:defRPr sz="4300" b="1" i="0">
                <a:solidFill>
                  <a:srgbClr val="9A2140"/>
                </a:solidFill>
                <a:latin typeface="Tahoma"/>
                <a:cs typeface="Tahoma"/>
              </a:defRPr>
            </a:lvl1pPr>
          </a:lstStyle>
          <a:p>
            <a:endParaRPr/>
          </a:p>
        </p:txBody>
      </p:sp>
      <p:sp>
        <p:nvSpPr>
          <p:cNvPr id="3" name="Holder 3"/>
          <p:cNvSpPr>
            <a:spLocks noGrp="1"/>
          </p:cNvSpPr>
          <p:nvPr>
            <p:ph type="subTitle" idx="4"/>
          </p:nvPr>
        </p:nvSpPr>
        <p:spPr>
          <a:xfrm>
            <a:off x="1828800" y="3841369"/>
            <a:ext cx="853440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1300" b="1" i="0">
                <a:solidFill>
                  <a:srgbClr val="9A2140"/>
                </a:solidFill>
                <a:latin typeface="Merriweather"/>
                <a:cs typeface="Merriweather"/>
              </a:defRPr>
            </a:lvl1pPr>
          </a:lstStyle>
          <a:p>
            <a:pPr marR="5715" algn="ctr">
              <a:lnSpc>
                <a:spcPts val="1185"/>
              </a:lnSpc>
            </a:pPr>
            <a:r>
              <a:rPr lang="en-US" spc="-10"/>
              <a:t>FORGE</a:t>
            </a:r>
          </a:p>
          <a:p>
            <a:pPr algn="ctr">
              <a:lnSpc>
                <a:spcPts val="680"/>
              </a:lnSpc>
            </a:pPr>
            <a:r>
              <a:rPr lang="en-US" sz="650" b="0" spc="-45">
                <a:solidFill>
                  <a:srgbClr val="666666"/>
                </a:solidFill>
                <a:latin typeface="Noto Kufi Arabic"/>
                <a:cs typeface="Noto Kufi Arabic"/>
              </a:rPr>
              <a:t>RADE</a:t>
            </a:r>
            <a:r>
              <a:rPr lang="en-US" sz="650" b="0" spc="-50">
                <a:solidFill>
                  <a:srgbClr val="666666"/>
                </a:solidFill>
                <a:latin typeface="Noto Kufi Arabic"/>
                <a:cs typeface="Noto Kufi Arabic"/>
              </a:rPr>
              <a:t> </a:t>
            </a:r>
            <a:r>
              <a:rPr lang="en-US" sz="650" b="0" spc="-30">
                <a:solidFill>
                  <a:srgbClr val="666666"/>
                </a:solidFill>
                <a:latin typeface="Noto Kufi Arabic"/>
                <a:cs typeface="Noto Kufi Arabic"/>
              </a:rPr>
              <a:t>11:</a:t>
            </a:r>
            <a:r>
              <a:rPr lang="en-US" sz="650" b="0" spc="-45">
                <a:solidFill>
                  <a:srgbClr val="666666"/>
                </a:solidFill>
                <a:latin typeface="Noto Kufi Arabic"/>
                <a:cs typeface="Noto Kufi Arabic"/>
              </a:rPr>
              <a:t> </a:t>
            </a:r>
            <a:r>
              <a:rPr lang="en-US" sz="650" b="0" spc="-55">
                <a:solidFill>
                  <a:srgbClr val="666666"/>
                </a:solidFill>
                <a:latin typeface="Noto Kufi Arabic"/>
                <a:cs typeface="Noto Kufi Arabic"/>
              </a:rPr>
              <a:t>HOW</a:t>
            </a:r>
            <a:r>
              <a:rPr lang="en-US" sz="650" b="0" spc="-45">
                <a:solidFill>
                  <a:srgbClr val="666666"/>
                </a:solidFill>
                <a:latin typeface="Noto Kufi Arabic"/>
                <a:cs typeface="Noto Kufi Arabic"/>
              </a:rPr>
              <a:t> CHANGE </a:t>
            </a:r>
            <a:r>
              <a:rPr lang="en-US" sz="650" b="0" spc="-10">
                <a:solidFill>
                  <a:srgbClr val="666666"/>
                </a:solidFill>
                <a:latin typeface="Noto Kufi Arabic"/>
                <a:cs typeface="Noto Kufi Arabic"/>
              </a:rPr>
              <a:t>HAPPEN</a:t>
            </a:r>
            <a:endParaRPr lang="en-US" sz="650">
              <a:latin typeface="Noto Kufi Arabic"/>
              <a:cs typeface="Noto Kufi Arabic"/>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15215142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300" b="1" i="0">
                <a:solidFill>
                  <a:srgbClr val="9A2140"/>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defRPr sz="1300" b="1" i="0">
                <a:solidFill>
                  <a:srgbClr val="9A2140"/>
                </a:solidFill>
                <a:latin typeface="Merriweather"/>
                <a:cs typeface="Merriweather"/>
              </a:defRPr>
            </a:lvl1pPr>
          </a:lstStyle>
          <a:p>
            <a:pPr marR="5715" algn="ctr">
              <a:lnSpc>
                <a:spcPts val="1185"/>
              </a:lnSpc>
            </a:pPr>
            <a:r>
              <a:rPr lang="en-US" spc="-10"/>
              <a:t>FORGE</a:t>
            </a:r>
          </a:p>
          <a:p>
            <a:pPr algn="ctr">
              <a:lnSpc>
                <a:spcPts val="680"/>
              </a:lnSpc>
            </a:pPr>
            <a:r>
              <a:rPr lang="en-US" sz="650" b="0" spc="-45">
                <a:solidFill>
                  <a:srgbClr val="666666"/>
                </a:solidFill>
                <a:latin typeface="Noto Kufi Arabic"/>
                <a:cs typeface="Noto Kufi Arabic"/>
              </a:rPr>
              <a:t>RADE</a:t>
            </a:r>
            <a:r>
              <a:rPr lang="en-US" sz="650" b="0" spc="-50">
                <a:solidFill>
                  <a:srgbClr val="666666"/>
                </a:solidFill>
                <a:latin typeface="Noto Kufi Arabic"/>
                <a:cs typeface="Noto Kufi Arabic"/>
              </a:rPr>
              <a:t> </a:t>
            </a:r>
            <a:r>
              <a:rPr lang="en-US" sz="650" b="0" spc="-30">
                <a:solidFill>
                  <a:srgbClr val="666666"/>
                </a:solidFill>
                <a:latin typeface="Noto Kufi Arabic"/>
                <a:cs typeface="Noto Kufi Arabic"/>
              </a:rPr>
              <a:t>11:</a:t>
            </a:r>
            <a:r>
              <a:rPr lang="en-US" sz="650" b="0" spc="-45">
                <a:solidFill>
                  <a:srgbClr val="666666"/>
                </a:solidFill>
                <a:latin typeface="Noto Kufi Arabic"/>
                <a:cs typeface="Noto Kufi Arabic"/>
              </a:rPr>
              <a:t> </a:t>
            </a:r>
            <a:r>
              <a:rPr lang="en-US" sz="650" b="0" spc="-55">
                <a:solidFill>
                  <a:srgbClr val="666666"/>
                </a:solidFill>
                <a:latin typeface="Noto Kufi Arabic"/>
                <a:cs typeface="Noto Kufi Arabic"/>
              </a:rPr>
              <a:t>HOW</a:t>
            </a:r>
            <a:r>
              <a:rPr lang="en-US" sz="650" b="0" spc="-45">
                <a:solidFill>
                  <a:srgbClr val="666666"/>
                </a:solidFill>
                <a:latin typeface="Noto Kufi Arabic"/>
                <a:cs typeface="Noto Kufi Arabic"/>
              </a:rPr>
              <a:t> CHANGE </a:t>
            </a:r>
            <a:r>
              <a:rPr lang="en-US" sz="650" b="0" spc="-10">
                <a:solidFill>
                  <a:srgbClr val="666666"/>
                </a:solidFill>
                <a:latin typeface="Noto Kufi Arabic"/>
                <a:cs typeface="Noto Kufi Arabic"/>
              </a:rPr>
              <a:t>HAPPEN</a:t>
            </a:r>
            <a:endParaRPr lang="en-US" sz="650">
              <a:latin typeface="Noto Kufi Arabic"/>
              <a:cs typeface="Noto Kufi Arabic"/>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18215210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300" b="1" i="0">
                <a:solidFill>
                  <a:srgbClr val="9A2140"/>
                </a:solidFill>
                <a:latin typeface="Tahoma"/>
                <a:cs typeface="Tahoma"/>
              </a:defRPr>
            </a:lvl1pPr>
          </a:lstStyle>
          <a:p>
            <a:endParaRPr/>
          </a:p>
        </p:txBody>
      </p:sp>
      <p:sp>
        <p:nvSpPr>
          <p:cNvPr id="3" name="Holder 3"/>
          <p:cNvSpPr>
            <a:spLocks noGrp="1"/>
          </p:cNvSpPr>
          <p:nvPr>
            <p:ph sz="half" idx="2"/>
          </p:nvPr>
        </p:nvSpPr>
        <p:spPr>
          <a:xfrm>
            <a:off x="609600" y="1577705"/>
            <a:ext cx="530352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705"/>
            <a:ext cx="5303520" cy="27699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300" b="1" i="0">
                <a:solidFill>
                  <a:srgbClr val="9A2140"/>
                </a:solidFill>
                <a:latin typeface="Merriweather"/>
                <a:cs typeface="Merriweather"/>
              </a:defRPr>
            </a:lvl1pPr>
          </a:lstStyle>
          <a:p>
            <a:pPr marR="5715" algn="ctr">
              <a:lnSpc>
                <a:spcPts val="1185"/>
              </a:lnSpc>
            </a:pPr>
            <a:r>
              <a:rPr lang="en-US" spc="-10"/>
              <a:t>FORGE</a:t>
            </a:r>
          </a:p>
          <a:p>
            <a:pPr algn="ctr">
              <a:lnSpc>
                <a:spcPts val="680"/>
              </a:lnSpc>
            </a:pPr>
            <a:r>
              <a:rPr lang="en-US" sz="650" b="0" spc="-45">
                <a:solidFill>
                  <a:srgbClr val="666666"/>
                </a:solidFill>
                <a:latin typeface="Noto Kufi Arabic"/>
                <a:cs typeface="Noto Kufi Arabic"/>
              </a:rPr>
              <a:t>RADE</a:t>
            </a:r>
            <a:r>
              <a:rPr lang="en-US" sz="650" b="0" spc="-50">
                <a:solidFill>
                  <a:srgbClr val="666666"/>
                </a:solidFill>
                <a:latin typeface="Noto Kufi Arabic"/>
                <a:cs typeface="Noto Kufi Arabic"/>
              </a:rPr>
              <a:t> </a:t>
            </a:r>
            <a:r>
              <a:rPr lang="en-US" sz="650" b="0" spc="-30">
                <a:solidFill>
                  <a:srgbClr val="666666"/>
                </a:solidFill>
                <a:latin typeface="Noto Kufi Arabic"/>
                <a:cs typeface="Noto Kufi Arabic"/>
              </a:rPr>
              <a:t>11:</a:t>
            </a:r>
            <a:r>
              <a:rPr lang="en-US" sz="650" b="0" spc="-45">
                <a:solidFill>
                  <a:srgbClr val="666666"/>
                </a:solidFill>
                <a:latin typeface="Noto Kufi Arabic"/>
                <a:cs typeface="Noto Kufi Arabic"/>
              </a:rPr>
              <a:t> </a:t>
            </a:r>
            <a:r>
              <a:rPr lang="en-US" sz="650" b="0" spc="-55">
                <a:solidFill>
                  <a:srgbClr val="666666"/>
                </a:solidFill>
                <a:latin typeface="Noto Kufi Arabic"/>
                <a:cs typeface="Noto Kufi Arabic"/>
              </a:rPr>
              <a:t>HOW</a:t>
            </a:r>
            <a:r>
              <a:rPr lang="en-US" sz="650" b="0" spc="-45">
                <a:solidFill>
                  <a:srgbClr val="666666"/>
                </a:solidFill>
                <a:latin typeface="Noto Kufi Arabic"/>
                <a:cs typeface="Noto Kufi Arabic"/>
              </a:rPr>
              <a:t> CHANGE </a:t>
            </a:r>
            <a:r>
              <a:rPr lang="en-US" sz="650" b="0" spc="-10">
                <a:solidFill>
                  <a:srgbClr val="666666"/>
                </a:solidFill>
                <a:latin typeface="Noto Kufi Arabic"/>
                <a:cs typeface="Noto Kufi Arabic"/>
              </a:rPr>
              <a:t>HAPPEN</a:t>
            </a:r>
            <a:endParaRPr lang="en-US" sz="650">
              <a:latin typeface="Noto Kufi Arabic"/>
              <a:cs typeface="Noto Kufi Arabic"/>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10/1/2025</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1391992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300" b="1" i="0">
                <a:solidFill>
                  <a:srgbClr val="9A2140"/>
                </a:solidFill>
                <a:latin typeface="Tahoma"/>
                <a:cs typeface="Tahoma"/>
              </a:defRPr>
            </a:lvl1pPr>
          </a:lstStyle>
          <a:p>
            <a:endParaRPr/>
          </a:p>
        </p:txBody>
      </p:sp>
      <p:sp>
        <p:nvSpPr>
          <p:cNvPr id="3" name="Holder 3"/>
          <p:cNvSpPr>
            <a:spLocks noGrp="1"/>
          </p:cNvSpPr>
          <p:nvPr>
            <p:ph type="ftr" sz="quarter" idx="5"/>
          </p:nvPr>
        </p:nvSpPr>
        <p:spPr/>
        <p:txBody>
          <a:bodyPr lIns="0" tIns="0" rIns="0" bIns="0"/>
          <a:lstStyle>
            <a:lvl1pPr>
              <a:defRPr sz="1300" b="1" i="0">
                <a:solidFill>
                  <a:srgbClr val="9A2140"/>
                </a:solidFill>
                <a:latin typeface="Merriweather"/>
                <a:cs typeface="Merriweather"/>
              </a:defRPr>
            </a:lvl1pPr>
          </a:lstStyle>
          <a:p>
            <a:pPr marR="5715" algn="ctr">
              <a:lnSpc>
                <a:spcPts val="1185"/>
              </a:lnSpc>
            </a:pPr>
            <a:r>
              <a:rPr lang="en-US" spc="-10"/>
              <a:t>FORGE</a:t>
            </a:r>
          </a:p>
          <a:p>
            <a:pPr algn="ctr">
              <a:lnSpc>
                <a:spcPts val="680"/>
              </a:lnSpc>
            </a:pPr>
            <a:r>
              <a:rPr lang="en-US" sz="650" b="0" spc="-45">
                <a:solidFill>
                  <a:srgbClr val="666666"/>
                </a:solidFill>
                <a:latin typeface="Noto Kufi Arabic"/>
                <a:cs typeface="Noto Kufi Arabic"/>
              </a:rPr>
              <a:t>RADE</a:t>
            </a:r>
            <a:r>
              <a:rPr lang="en-US" sz="650" b="0" spc="-50">
                <a:solidFill>
                  <a:srgbClr val="666666"/>
                </a:solidFill>
                <a:latin typeface="Noto Kufi Arabic"/>
                <a:cs typeface="Noto Kufi Arabic"/>
              </a:rPr>
              <a:t> </a:t>
            </a:r>
            <a:r>
              <a:rPr lang="en-US" sz="650" b="0" spc="-30">
                <a:solidFill>
                  <a:srgbClr val="666666"/>
                </a:solidFill>
                <a:latin typeface="Noto Kufi Arabic"/>
                <a:cs typeface="Noto Kufi Arabic"/>
              </a:rPr>
              <a:t>11:</a:t>
            </a:r>
            <a:r>
              <a:rPr lang="en-US" sz="650" b="0" spc="-45">
                <a:solidFill>
                  <a:srgbClr val="666666"/>
                </a:solidFill>
                <a:latin typeface="Noto Kufi Arabic"/>
                <a:cs typeface="Noto Kufi Arabic"/>
              </a:rPr>
              <a:t> </a:t>
            </a:r>
            <a:r>
              <a:rPr lang="en-US" sz="650" b="0" spc="-55">
                <a:solidFill>
                  <a:srgbClr val="666666"/>
                </a:solidFill>
                <a:latin typeface="Noto Kufi Arabic"/>
                <a:cs typeface="Noto Kufi Arabic"/>
              </a:rPr>
              <a:t>HOW</a:t>
            </a:r>
            <a:r>
              <a:rPr lang="en-US" sz="650" b="0" spc="-45">
                <a:solidFill>
                  <a:srgbClr val="666666"/>
                </a:solidFill>
                <a:latin typeface="Noto Kufi Arabic"/>
                <a:cs typeface="Noto Kufi Arabic"/>
              </a:rPr>
              <a:t> CHANGE </a:t>
            </a:r>
            <a:r>
              <a:rPr lang="en-US" sz="650" b="0" spc="-10">
                <a:solidFill>
                  <a:srgbClr val="666666"/>
                </a:solidFill>
                <a:latin typeface="Noto Kufi Arabic"/>
                <a:cs typeface="Noto Kufi Arabic"/>
              </a:rPr>
              <a:t>HAPPEN</a:t>
            </a:r>
            <a:endParaRPr lang="en-US" sz="650">
              <a:latin typeface="Noto Kufi Arabic"/>
              <a:cs typeface="Noto Kufi Arabic"/>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10/1/2025</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7340031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300" b="1" i="0">
                <a:solidFill>
                  <a:srgbClr val="9A2140"/>
                </a:solidFill>
                <a:latin typeface="Merriweather"/>
                <a:cs typeface="Merriweather"/>
              </a:defRPr>
            </a:lvl1pPr>
          </a:lstStyle>
          <a:p>
            <a:pPr marR="5715" algn="ctr">
              <a:lnSpc>
                <a:spcPts val="1185"/>
              </a:lnSpc>
            </a:pPr>
            <a:r>
              <a:rPr lang="en-US" spc="-10"/>
              <a:t>FORGE</a:t>
            </a:r>
          </a:p>
          <a:p>
            <a:pPr algn="ctr">
              <a:lnSpc>
                <a:spcPts val="680"/>
              </a:lnSpc>
            </a:pPr>
            <a:r>
              <a:rPr lang="en-US" sz="650" b="0" spc="-45">
                <a:solidFill>
                  <a:srgbClr val="666666"/>
                </a:solidFill>
                <a:latin typeface="Noto Kufi Arabic"/>
                <a:cs typeface="Noto Kufi Arabic"/>
              </a:rPr>
              <a:t>RADE</a:t>
            </a:r>
            <a:r>
              <a:rPr lang="en-US" sz="650" b="0" spc="-50">
                <a:solidFill>
                  <a:srgbClr val="666666"/>
                </a:solidFill>
                <a:latin typeface="Noto Kufi Arabic"/>
                <a:cs typeface="Noto Kufi Arabic"/>
              </a:rPr>
              <a:t> </a:t>
            </a:r>
            <a:r>
              <a:rPr lang="en-US" sz="650" b="0" spc="-30">
                <a:solidFill>
                  <a:srgbClr val="666666"/>
                </a:solidFill>
                <a:latin typeface="Noto Kufi Arabic"/>
                <a:cs typeface="Noto Kufi Arabic"/>
              </a:rPr>
              <a:t>11:</a:t>
            </a:r>
            <a:r>
              <a:rPr lang="en-US" sz="650" b="0" spc="-45">
                <a:solidFill>
                  <a:srgbClr val="666666"/>
                </a:solidFill>
                <a:latin typeface="Noto Kufi Arabic"/>
                <a:cs typeface="Noto Kufi Arabic"/>
              </a:rPr>
              <a:t> </a:t>
            </a:r>
            <a:r>
              <a:rPr lang="en-US" sz="650" b="0" spc="-55">
                <a:solidFill>
                  <a:srgbClr val="666666"/>
                </a:solidFill>
                <a:latin typeface="Noto Kufi Arabic"/>
                <a:cs typeface="Noto Kufi Arabic"/>
              </a:rPr>
              <a:t>HOW</a:t>
            </a:r>
            <a:r>
              <a:rPr lang="en-US" sz="650" b="0" spc="-45">
                <a:solidFill>
                  <a:srgbClr val="666666"/>
                </a:solidFill>
                <a:latin typeface="Noto Kufi Arabic"/>
                <a:cs typeface="Noto Kufi Arabic"/>
              </a:rPr>
              <a:t> CHANGE </a:t>
            </a:r>
            <a:r>
              <a:rPr lang="en-US" sz="650" b="0" spc="-10">
                <a:solidFill>
                  <a:srgbClr val="666666"/>
                </a:solidFill>
                <a:latin typeface="Noto Kufi Arabic"/>
                <a:cs typeface="Noto Kufi Arabic"/>
              </a:rPr>
              <a:t>HAPPEN</a:t>
            </a:r>
            <a:endParaRPr lang="en-US" sz="650">
              <a:latin typeface="Noto Kufi Arabic"/>
              <a:cs typeface="Noto Kufi Arabic"/>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10/1/2025</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0109094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5373539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0887685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7680887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10/1/2025</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48458366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10/1/2025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332201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10/1/2025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511866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10/1/2025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73726720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10/1/2025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85647591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10/1/2025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51203437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10/1/2025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92296936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51303175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7018248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10/1/2025</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94981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10/1/2025</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1733888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10/1/2025</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5867386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10/1/2025</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1778386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10/1/2025</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4781549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10/1/2025</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53600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10/1/2025</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209170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heme" Target="../theme/theme2.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3.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10/1/2025</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2245488676"/>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2" r:id="rId6"/>
    <p:sldLayoutId id="2147483738" r:id="rId7"/>
    <p:sldLayoutId id="2147483739" r:id="rId8"/>
    <p:sldLayoutId id="2147483740" r:id="rId9"/>
    <p:sldLayoutId id="2147483741" r:id="rId10"/>
    <p:sldLayoutId id="2147483743"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2192000" cy="6859587"/>
          </a:xfrm>
          <a:custGeom>
            <a:avLst/>
            <a:gdLst/>
            <a:ahLst/>
            <a:cxnLst/>
            <a:rect l="l" t="t" r="r" b="b"/>
            <a:pathLst>
              <a:path w="12192000" h="6858000">
                <a:moveTo>
                  <a:pt x="12191999" y="6857999"/>
                </a:moveTo>
                <a:lnTo>
                  <a:pt x="0" y="6857999"/>
                </a:lnTo>
                <a:lnTo>
                  <a:pt x="0" y="0"/>
                </a:lnTo>
                <a:lnTo>
                  <a:pt x="12191999" y="0"/>
                </a:lnTo>
                <a:lnTo>
                  <a:pt x="12191999" y="6857999"/>
                </a:lnTo>
                <a:close/>
              </a:path>
            </a:pathLst>
          </a:custGeom>
          <a:solidFill>
            <a:srgbClr val="F7F5F1"/>
          </a:solidFill>
        </p:spPr>
        <p:txBody>
          <a:bodyPr wrap="square" lIns="0" tIns="0" rIns="0" bIns="0" rtlCol="0"/>
          <a:lstStyle/>
          <a:p>
            <a:endParaRPr sz="1800"/>
          </a:p>
        </p:txBody>
      </p:sp>
      <p:sp>
        <p:nvSpPr>
          <p:cNvPr id="2" name="Holder 2"/>
          <p:cNvSpPr>
            <a:spLocks noGrp="1"/>
          </p:cNvSpPr>
          <p:nvPr>
            <p:ph type="title"/>
          </p:nvPr>
        </p:nvSpPr>
        <p:spPr>
          <a:xfrm>
            <a:off x="749300" y="419569"/>
            <a:ext cx="5262245" cy="661720"/>
          </a:xfrm>
          <a:prstGeom prst="rect">
            <a:avLst/>
          </a:prstGeom>
        </p:spPr>
        <p:txBody>
          <a:bodyPr wrap="square" lIns="0" tIns="0" rIns="0" bIns="0">
            <a:spAutoFit/>
          </a:bodyPr>
          <a:lstStyle>
            <a:lvl1pPr>
              <a:defRPr sz="4300" b="1" i="0">
                <a:solidFill>
                  <a:srgbClr val="9A2140"/>
                </a:solidFill>
                <a:latin typeface="Tahoma"/>
                <a:cs typeface="Tahoma"/>
              </a:defRPr>
            </a:lvl1pPr>
          </a:lstStyle>
          <a:p>
            <a:endParaRPr/>
          </a:p>
        </p:txBody>
      </p:sp>
      <p:sp>
        <p:nvSpPr>
          <p:cNvPr id="3" name="Holder 3"/>
          <p:cNvSpPr>
            <a:spLocks noGrp="1"/>
          </p:cNvSpPr>
          <p:nvPr>
            <p:ph type="body" idx="1"/>
          </p:nvPr>
        </p:nvSpPr>
        <p:spPr>
          <a:xfrm>
            <a:off x="609600" y="1577705"/>
            <a:ext cx="1097280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10840032" y="6398724"/>
            <a:ext cx="1193800" cy="243712"/>
          </a:xfrm>
          <a:prstGeom prst="rect">
            <a:avLst/>
          </a:prstGeom>
        </p:spPr>
        <p:txBody>
          <a:bodyPr wrap="square" lIns="0" tIns="0" rIns="0" bIns="0">
            <a:spAutoFit/>
          </a:bodyPr>
          <a:lstStyle>
            <a:lvl1pPr>
              <a:defRPr sz="1300" b="1" i="0">
                <a:solidFill>
                  <a:srgbClr val="9A2140"/>
                </a:solidFill>
                <a:latin typeface="Merriweather"/>
                <a:cs typeface="Merriweather"/>
              </a:defRPr>
            </a:lvl1pPr>
          </a:lstStyle>
          <a:p>
            <a:pPr marR="5715" algn="ctr">
              <a:lnSpc>
                <a:spcPts val="1185"/>
              </a:lnSpc>
            </a:pPr>
            <a:r>
              <a:rPr lang="en-US" spc="-10"/>
              <a:t>FORGE</a:t>
            </a:r>
          </a:p>
          <a:p>
            <a:pPr algn="ctr">
              <a:lnSpc>
                <a:spcPts val="680"/>
              </a:lnSpc>
            </a:pPr>
            <a:r>
              <a:rPr lang="en-US" sz="650" b="0" spc="-45">
                <a:solidFill>
                  <a:srgbClr val="666666"/>
                </a:solidFill>
                <a:latin typeface="Noto Kufi Arabic"/>
                <a:cs typeface="Noto Kufi Arabic"/>
              </a:rPr>
              <a:t>RADE</a:t>
            </a:r>
            <a:r>
              <a:rPr lang="en-US" sz="650" b="0" spc="-50">
                <a:solidFill>
                  <a:srgbClr val="666666"/>
                </a:solidFill>
                <a:latin typeface="Noto Kufi Arabic"/>
                <a:cs typeface="Noto Kufi Arabic"/>
              </a:rPr>
              <a:t> </a:t>
            </a:r>
            <a:r>
              <a:rPr lang="en-US" sz="650" b="0" spc="-30">
                <a:solidFill>
                  <a:srgbClr val="666666"/>
                </a:solidFill>
                <a:latin typeface="Noto Kufi Arabic"/>
                <a:cs typeface="Noto Kufi Arabic"/>
              </a:rPr>
              <a:t>11:</a:t>
            </a:r>
            <a:r>
              <a:rPr lang="en-US" sz="650" b="0" spc="-45">
                <a:solidFill>
                  <a:srgbClr val="666666"/>
                </a:solidFill>
                <a:latin typeface="Noto Kufi Arabic"/>
                <a:cs typeface="Noto Kufi Arabic"/>
              </a:rPr>
              <a:t> </a:t>
            </a:r>
            <a:r>
              <a:rPr lang="en-US" sz="650" b="0" spc="-55">
                <a:solidFill>
                  <a:srgbClr val="666666"/>
                </a:solidFill>
                <a:latin typeface="Noto Kufi Arabic"/>
                <a:cs typeface="Noto Kufi Arabic"/>
              </a:rPr>
              <a:t>HOW</a:t>
            </a:r>
            <a:r>
              <a:rPr lang="en-US" sz="650" b="0" spc="-45">
                <a:solidFill>
                  <a:srgbClr val="666666"/>
                </a:solidFill>
                <a:latin typeface="Noto Kufi Arabic"/>
                <a:cs typeface="Noto Kufi Arabic"/>
              </a:rPr>
              <a:t> CHANGE </a:t>
            </a:r>
            <a:r>
              <a:rPr lang="en-US" sz="650" b="0" spc="-10">
                <a:solidFill>
                  <a:srgbClr val="666666"/>
                </a:solidFill>
                <a:latin typeface="Noto Kufi Arabic"/>
                <a:cs typeface="Noto Kufi Arabic"/>
              </a:rPr>
              <a:t>HAPPEN</a:t>
            </a:r>
            <a:endParaRPr lang="en-US" sz="650">
              <a:latin typeface="Noto Kufi Arabic"/>
              <a:cs typeface="Noto Kufi Arabic"/>
            </a:endParaRPr>
          </a:p>
        </p:txBody>
      </p:sp>
      <p:sp>
        <p:nvSpPr>
          <p:cNvPr id="5" name="Holder 5"/>
          <p:cNvSpPr>
            <a:spLocks noGrp="1"/>
          </p:cNvSpPr>
          <p:nvPr>
            <p:ph type="dt" sz="half" idx="6"/>
          </p:nvPr>
        </p:nvSpPr>
        <p:spPr>
          <a:xfrm>
            <a:off x="609600" y="6379416"/>
            <a:ext cx="2804160" cy="276999"/>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10/1/2025</a:t>
            </a:fld>
            <a:endParaRPr lang="en-US"/>
          </a:p>
        </p:txBody>
      </p:sp>
      <p:sp>
        <p:nvSpPr>
          <p:cNvPr id="6" name="Holder 6"/>
          <p:cNvSpPr>
            <a:spLocks noGrp="1"/>
          </p:cNvSpPr>
          <p:nvPr>
            <p:ph type="sldNum" sz="quarter" idx="7"/>
          </p:nvPr>
        </p:nvSpPr>
        <p:spPr>
          <a:xfrm>
            <a:off x="8778240" y="6379416"/>
            <a:ext cx="2804160" cy="276999"/>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879721332"/>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10/1/2025</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4108017274"/>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slideLayout" Target="../slideLayouts/slideLayout2.xml"/><Relationship Id="rId1" Type="http://schemas.openxmlformats.org/officeDocument/2006/relationships/video" Target="https://www.youtube.com/embed/oYrF1DU3hYU?feature=oembed"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slideLayout" Target="../slideLayouts/slideLayout2.xml"/><Relationship Id="rId1" Type="http://schemas.openxmlformats.org/officeDocument/2006/relationships/video" Target="https://www.youtube.com/embed/bBeZSuHI4Qc?feature=oembed"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3.xml"/></Relationships>
</file>

<file path=ppt/slides/_rels/slide20.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customXml" Target="../ink/ink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5.png"/><Relationship Id="rId7" Type="http://schemas.openxmlformats.org/officeDocument/2006/relationships/diagramColors" Target="../diagrams/colors1.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slideLayout" Target="../slideLayouts/slideLayout7.xml"/><Relationship Id="rId1" Type="http://schemas.openxmlformats.org/officeDocument/2006/relationships/video" Target="https://www.youtube.com/embed/OirMmfgovgI?feature=oembed"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5F1E8"/>
        </a:solidFill>
        <a:effectLst/>
      </p:bgPr>
    </p:bg>
    <p:spTree>
      <p:nvGrpSpPr>
        <p:cNvPr id="1" name=""/>
        <p:cNvGrpSpPr/>
        <p:nvPr/>
      </p:nvGrpSpPr>
      <p:grpSpPr>
        <a:xfrm>
          <a:off x="0" y="0"/>
          <a:ext cx="0" cy="0"/>
          <a:chOff x="0" y="0"/>
          <a:chExt cx="0" cy="0"/>
        </a:xfrm>
      </p:grpSpPr>
      <p:sp>
        <p:nvSpPr>
          <p:cNvPr id="2" name="Rectangle 1"/>
          <p:cNvSpPr/>
          <p:nvPr/>
        </p:nvSpPr>
        <p:spPr>
          <a:xfrm>
            <a:off x="1524000" y="0"/>
            <a:ext cx="9144000" cy="137160"/>
          </a:xfrm>
          <a:prstGeom prst="rect">
            <a:avLst/>
          </a:prstGeom>
          <a:solidFill>
            <a:srgbClr val="A9444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Calibri"/>
              <a:ea typeface="+mn-ea"/>
              <a:cs typeface="+mn-cs"/>
            </a:endParaRPr>
          </a:p>
        </p:txBody>
      </p:sp>
      <p:pic>
        <p:nvPicPr>
          <p:cNvPr id="3" name="Picture 2" descr="Forge Logo.jpg"/>
          <p:cNvPicPr>
            <a:picLocks noChangeAspect="1"/>
          </p:cNvPicPr>
          <p:nvPr/>
        </p:nvPicPr>
        <p:blipFill>
          <a:blip r:embed="rId2"/>
          <a:stretch>
            <a:fillRect/>
          </a:stretch>
        </p:blipFill>
        <p:spPr>
          <a:xfrm>
            <a:off x="3727645" y="377130"/>
            <a:ext cx="4736710" cy="4736710"/>
          </a:xfrm>
          <a:prstGeom prst="rect">
            <a:avLst/>
          </a:prstGeom>
        </p:spPr>
      </p:pic>
      <p:sp>
        <p:nvSpPr>
          <p:cNvPr id="6" name="TextBox 5"/>
          <p:cNvSpPr txBox="1"/>
          <p:nvPr/>
        </p:nvSpPr>
        <p:spPr>
          <a:xfrm>
            <a:off x="3120154" y="5029200"/>
            <a:ext cx="5951693" cy="400110"/>
          </a:xfrm>
          <a:prstGeom prst="rect">
            <a:avLst/>
          </a:prstGeom>
          <a:noFill/>
        </p:spPr>
        <p:txBody>
          <a:bodyPr wrap="non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sz="2000">
                <a:solidFill>
                  <a:srgbClr val="5A5A5A"/>
                </a:solidFill>
              </a:defRPr>
            </a:pPr>
            <a:r>
              <a:rPr kumimoji="0" sz="2000" b="0" i="0" u="none" strike="noStrike" kern="1200" cap="none" spc="0" normalizeH="0" baseline="0" noProof="0">
                <a:ln>
                  <a:noFill/>
                </a:ln>
                <a:solidFill>
                  <a:srgbClr val="5A5A5A"/>
                </a:solidFill>
                <a:effectLst/>
                <a:uLnTx/>
                <a:uFillTx/>
                <a:latin typeface="Calibri"/>
                <a:ea typeface="+mn-ea"/>
                <a:cs typeface="+mn-cs"/>
              </a:rPr>
              <a:t>A Christ-Centered SEL &amp; Leadership Formation Program</a:t>
            </a:r>
          </a:p>
        </p:txBody>
      </p:sp>
      <p:sp>
        <p:nvSpPr>
          <p:cNvPr id="7" name="TextBox 6"/>
          <p:cNvSpPr txBox="1"/>
          <p:nvPr/>
        </p:nvSpPr>
        <p:spPr>
          <a:xfrm>
            <a:off x="4345778" y="5669280"/>
            <a:ext cx="3500445" cy="338554"/>
          </a:xfrm>
          <a:prstGeom prst="rect">
            <a:avLst/>
          </a:prstGeom>
          <a:noFill/>
        </p:spPr>
        <p:txBody>
          <a:bodyPr wrap="non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sz="1600">
                <a:solidFill>
                  <a:srgbClr val="888888"/>
                </a:solidFill>
              </a:defRPr>
            </a:pPr>
            <a:r>
              <a:rPr kumimoji="0" sz="1600" b="0" i="0" u="none" strike="noStrike" kern="1200" cap="none" spc="0" normalizeH="0" baseline="0" noProof="0">
                <a:ln>
                  <a:noFill/>
                </a:ln>
                <a:solidFill>
                  <a:srgbClr val="888888"/>
                </a:solidFill>
                <a:effectLst/>
                <a:uLnTx/>
                <a:uFillTx/>
                <a:latin typeface="Calibri"/>
                <a:ea typeface="+mn-ea"/>
                <a:cs typeface="+mn-cs"/>
              </a:rPr>
              <a:t>Bishop Diego High School • Grades 9-12</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03" name="Rectangle 4102">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Is Elohim a harsh and unjust Judge??? | Hoshana Rabbah BlogHoshana Rabbah  Blog">
            <a:extLst>
              <a:ext uri="{FF2B5EF4-FFF2-40B4-BE49-F238E27FC236}">
                <a16:creationId xmlns:a16="http://schemas.microsoft.com/office/drawing/2014/main" id="{E95B7B00-645E-3492-D274-3D9B47E78285}"/>
              </a:ext>
            </a:extLst>
          </p:cNvPr>
          <p:cNvPicPr>
            <a:picLocks noChangeAspect="1" noChangeArrowheads="1"/>
          </p:cNvPicPr>
          <p:nvPr/>
        </p:nvPicPr>
        <p:blipFill rotWithShape="1">
          <a:blip r:embed="rId2">
            <a:alphaModFix amt="40000"/>
            <a:extLst>
              <a:ext uri="{28A0092B-C50C-407E-A947-70E740481C1C}">
                <a14:useLocalDpi xmlns:a14="http://schemas.microsoft.com/office/drawing/2010/main" val="0"/>
              </a:ext>
            </a:extLst>
          </a:blip>
          <a:srcRect t="17339" b="5870"/>
          <a:stretch/>
        </p:blipFill>
        <p:spPr bwMode="auto">
          <a:xfrm>
            <a:off x="20" y="10"/>
            <a:ext cx="12191979"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8667463-BCCA-498D-82E8-B2B20F837E1A}"/>
              </a:ext>
            </a:extLst>
          </p:cNvPr>
          <p:cNvSpPr>
            <a:spLocks noGrp="1"/>
          </p:cNvSpPr>
          <p:nvPr>
            <p:ph type="title"/>
          </p:nvPr>
        </p:nvSpPr>
        <p:spPr>
          <a:xfrm>
            <a:off x="838200" y="365125"/>
            <a:ext cx="10515600" cy="1325563"/>
          </a:xfrm>
        </p:spPr>
        <p:txBody>
          <a:bodyPr>
            <a:normAutofit/>
          </a:bodyPr>
          <a:lstStyle/>
          <a:p>
            <a:r>
              <a:rPr lang="en-US" sz="7200">
                <a:solidFill>
                  <a:schemeClr val="bg1"/>
                </a:solidFill>
                <a:latin typeface="Sylfaen" panose="010A0502050306030303" pitchFamily="18" charset="0"/>
              </a:rPr>
              <a:t>The Internal Critical Judge</a:t>
            </a:r>
          </a:p>
        </p:txBody>
      </p:sp>
      <p:sp>
        <p:nvSpPr>
          <p:cNvPr id="4105" name="Rectangle 6">
            <a:extLst>
              <a:ext uri="{FF2B5EF4-FFF2-40B4-BE49-F238E27FC236}">
                <a16:creationId xmlns:a16="http://schemas.microsoft.com/office/drawing/2014/main" id="{1CA8A97F-67F0-4D5F-A850-0C30727D1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578" y="1802192"/>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B9170B6D-8FB4-42B9-8B0E-68FF86F43209}"/>
              </a:ext>
            </a:extLst>
          </p:cNvPr>
          <p:cNvSpPr>
            <a:spLocks noGrp="1"/>
          </p:cNvSpPr>
          <p:nvPr>
            <p:ph idx="1"/>
          </p:nvPr>
        </p:nvSpPr>
        <p:spPr>
          <a:xfrm>
            <a:off x="838200" y="2004446"/>
            <a:ext cx="10515600" cy="4176897"/>
          </a:xfrm>
        </p:spPr>
        <p:txBody>
          <a:bodyPr>
            <a:normAutofit/>
          </a:bodyPr>
          <a:lstStyle/>
          <a:p>
            <a:pPr marL="0" indent="0">
              <a:buNone/>
            </a:pPr>
            <a:r>
              <a:rPr lang="en-US" sz="3200" b="1">
                <a:solidFill>
                  <a:schemeClr val="bg1"/>
                </a:solidFill>
                <a:latin typeface="Cambria" panose="02040503050406030204" pitchFamily="18" charset="0"/>
                <a:ea typeface="Cambria" panose="02040503050406030204" pitchFamily="18" charset="0"/>
              </a:rPr>
              <a:t>The internal demand for perfection</a:t>
            </a:r>
          </a:p>
          <a:p>
            <a:pPr marL="0" indent="0">
              <a:buNone/>
            </a:pPr>
            <a:r>
              <a:rPr lang="en-US" sz="3200" b="1">
                <a:solidFill>
                  <a:schemeClr val="bg1"/>
                </a:solidFill>
                <a:latin typeface="Cambria" panose="02040503050406030204" pitchFamily="18" charset="0"/>
                <a:ea typeface="Cambria" panose="02040503050406030204" pitchFamily="18" charset="0"/>
              </a:rPr>
              <a:t>We often make small failures, total failures</a:t>
            </a:r>
          </a:p>
          <a:p>
            <a:pPr marL="0" indent="0">
              <a:buNone/>
            </a:pPr>
            <a:r>
              <a:rPr lang="en-US" sz="3200" b="1">
                <a:solidFill>
                  <a:schemeClr val="bg1"/>
                </a:solidFill>
                <a:latin typeface="Cambria" panose="02040503050406030204" pitchFamily="18" charset="0"/>
                <a:ea typeface="Cambria" panose="02040503050406030204" pitchFamily="18" charset="0"/>
              </a:rPr>
              <a:t>We are often our harshest critics</a:t>
            </a:r>
            <a:endParaRPr lang="en-US" sz="3200" b="1" dirty="0">
              <a:solidFill>
                <a:schemeClr val="bg1"/>
              </a:solidFill>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216927254"/>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27" name="Rectangle 5126">
            <a:extLst>
              <a:ext uri="{FF2B5EF4-FFF2-40B4-BE49-F238E27FC236}">
                <a16:creationId xmlns:a16="http://schemas.microsoft.com/office/drawing/2014/main" id="{B72DE4C0-EE12-4CAC-98CF-A89349319A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29" name="Rectangle 5128">
            <a:extLst>
              <a:ext uri="{FF2B5EF4-FFF2-40B4-BE49-F238E27FC236}">
                <a16:creationId xmlns:a16="http://schemas.microsoft.com/office/drawing/2014/main" id="{029CF03F-5E6E-4B23-89A5-81548BA4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rgbClr val="FF9B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667463-BCCA-498D-82E8-B2B20F837E1A}"/>
              </a:ext>
            </a:extLst>
          </p:cNvPr>
          <p:cNvSpPr>
            <a:spLocks noGrp="1"/>
          </p:cNvSpPr>
          <p:nvPr>
            <p:ph type="title"/>
          </p:nvPr>
        </p:nvSpPr>
        <p:spPr>
          <a:xfrm>
            <a:off x="4654296" y="329184"/>
            <a:ext cx="6894576" cy="1783080"/>
          </a:xfrm>
        </p:spPr>
        <p:txBody>
          <a:bodyPr anchor="b">
            <a:normAutofit/>
          </a:bodyPr>
          <a:lstStyle/>
          <a:p>
            <a:pPr>
              <a:lnSpc>
                <a:spcPct val="90000"/>
              </a:lnSpc>
            </a:pPr>
            <a:r>
              <a:rPr lang="en-US" sz="5600">
                <a:solidFill>
                  <a:schemeClr val="bg1"/>
                </a:solidFill>
                <a:latin typeface="Sylfaen" panose="010A0502050306030303" pitchFamily="18" charset="0"/>
              </a:rPr>
              <a:t>How to develop a soft, loving internal voice</a:t>
            </a:r>
          </a:p>
        </p:txBody>
      </p:sp>
      <p:sp>
        <p:nvSpPr>
          <p:cNvPr id="5131"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B9170B6D-8FB4-42B9-8B0E-68FF86F43209}"/>
              </a:ext>
            </a:extLst>
          </p:cNvPr>
          <p:cNvSpPr>
            <a:spLocks noGrp="1"/>
          </p:cNvSpPr>
          <p:nvPr>
            <p:ph idx="1"/>
          </p:nvPr>
        </p:nvSpPr>
        <p:spPr>
          <a:xfrm>
            <a:off x="4654296" y="2706623"/>
            <a:ext cx="6894576" cy="3640987"/>
          </a:xfrm>
        </p:spPr>
        <p:txBody>
          <a:bodyPr>
            <a:normAutofit fontScale="85000" lnSpcReduction="10000"/>
          </a:bodyPr>
          <a:lstStyle/>
          <a:p>
            <a:pPr marL="0" indent="0">
              <a:buNone/>
            </a:pPr>
            <a:r>
              <a:rPr lang="en-US" b="1" dirty="0">
                <a:solidFill>
                  <a:schemeClr val="bg1"/>
                </a:solidFill>
                <a:latin typeface="Cambria" panose="02040503050406030204" pitchFamily="18" charset="0"/>
                <a:ea typeface="Cambria" panose="02040503050406030204" pitchFamily="18" charset="0"/>
              </a:rPr>
              <a:t>Although we strive for excellence, we will all fail sometimes</a:t>
            </a:r>
          </a:p>
          <a:p>
            <a:pPr marL="0" indent="0">
              <a:buNone/>
            </a:pPr>
            <a:r>
              <a:rPr lang="en-US" b="1" dirty="0">
                <a:solidFill>
                  <a:schemeClr val="bg1"/>
                </a:solidFill>
                <a:latin typeface="Cambria" panose="02040503050406030204" pitchFamily="18" charset="0"/>
                <a:ea typeface="Cambria" panose="02040503050406030204" pitchFamily="18" charset="0"/>
              </a:rPr>
              <a:t>We develop a soft, loving internal voice when we experience love and acceptance from others when we both fail and when we succeed.</a:t>
            </a:r>
          </a:p>
          <a:p>
            <a:pPr marL="0" indent="0">
              <a:buNone/>
            </a:pPr>
            <a:r>
              <a:rPr lang="en-US" b="1" dirty="0">
                <a:solidFill>
                  <a:schemeClr val="bg1"/>
                </a:solidFill>
                <a:latin typeface="Cambria" panose="02040503050406030204" pitchFamily="18" charset="0"/>
                <a:ea typeface="Cambria" panose="02040503050406030204" pitchFamily="18" charset="0"/>
              </a:rPr>
              <a:t>Getting affirmations based on character qualities rather than those qualities that we were born with such as good looks and IQ helps as well</a:t>
            </a:r>
          </a:p>
        </p:txBody>
      </p:sp>
      <p:pic>
        <p:nvPicPr>
          <p:cNvPr id="5122" name="Picture 2" descr="How Self-Compassionate Are You? - The New York Times">
            <a:extLst>
              <a:ext uri="{FF2B5EF4-FFF2-40B4-BE49-F238E27FC236}">
                <a16:creationId xmlns:a16="http://schemas.microsoft.com/office/drawing/2014/main" id="{AD62664A-65B4-7D7D-62BA-A99AF26F8B7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899" r="33647" b="-1"/>
          <a:stretch/>
        </p:blipFill>
        <p:spPr bwMode="auto">
          <a:xfrm>
            <a:off x="20" y="10"/>
            <a:ext cx="4053550" cy="6857989"/>
          </a:xfrm>
          <a:custGeom>
            <a:avLst/>
            <a:gdLst/>
            <a:ahLst/>
            <a:cxnLst/>
            <a:rect l="l" t="t" r="r" b="b"/>
            <a:pathLst>
              <a:path w="4053570" h="6857999">
                <a:moveTo>
                  <a:pt x="0" y="0"/>
                </a:moveTo>
                <a:lnTo>
                  <a:pt x="4022851" y="0"/>
                </a:lnTo>
                <a:lnTo>
                  <a:pt x="4023684" y="7069"/>
                </a:lnTo>
                <a:cubicBezTo>
                  <a:pt x="4038634" y="90834"/>
                  <a:pt x="4036100" y="175741"/>
                  <a:pt x="4040154" y="260014"/>
                </a:cubicBezTo>
                <a:cubicBezTo>
                  <a:pt x="4044969" y="363071"/>
                  <a:pt x="4038888" y="466508"/>
                  <a:pt x="4036607" y="569818"/>
                </a:cubicBezTo>
                <a:cubicBezTo>
                  <a:pt x="4034833" y="657771"/>
                  <a:pt x="4026091" y="745598"/>
                  <a:pt x="4028752" y="833678"/>
                </a:cubicBezTo>
                <a:cubicBezTo>
                  <a:pt x="4028942" y="836724"/>
                  <a:pt x="4028942" y="839770"/>
                  <a:pt x="4028752" y="842816"/>
                </a:cubicBezTo>
                <a:cubicBezTo>
                  <a:pt x="4020643" y="939653"/>
                  <a:pt x="4020643" y="1036998"/>
                  <a:pt x="4028752" y="1133836"/>
                </a:cubicBezTo>
                <a:cubicBezTo>
                  <a:pt x="4031324" y="1174144"/>
                  <a:pt x="4030602" y="1214593"/>
                  <a:pt x="4026598" y="1254787"/>
                </a:cubicBezTo>
                <a:cubicBezTo>
                  <a:pt x="4022797" y="1305935"/>
                  <a:pt x="4010634" y="1357844"/>
                  <a:pt x="4019376" y="1408610"/>
                </a:cubicBezTo>
                <a:cubicBezTo>
                  <a:pt x="4025065" y="1450430"/>
                  <a:pt x="4028194" y="1492566"/>
                  <a:pt x="4028752" y="1534766"/>
                </a:cubicBezTo>
                <a:cubicBezTo>
                  <a:pt x="4033186" y="1629192"/>
                  <a:pt x="4029005" y="1724125"/>
                  <a:pt x="4027358" y="1818805"/>
                </a:cubicBezTo>
                <a:cubicBezTo>
                  <a:pt x="4025584" y="1929096"/>
                  <a:pt x="4028372" y="2039387"/>
                  <a:pt x="4019503" y="2149804"/>
                </a:cubicBezTo>
                <a:cubicBezTo>
                  <a:pt x="4014625" y="2239001"/>
                  <a:pt x="4014625" y="2328401"/>
                  <a:pt x="4019503" y="2417598"/>
                </a:cubicBezTo>
                <a:cubicBezTo>
                  <a:pt x="4021910" y="2499333"/>
                  <a:pt x="4034200" y="2580306"/>
                  <a:pt x="4032173" y="2662929"/>
                </a:cubicBezTo>
                <a:cubicBezTo>
                  <a:pt x="4029765" y="2759258"/>
                  <a:pt x="4018363" y="2855334"/>
                  <a:pt x="4021910" y="2951918"/>
                </a:cubicBezTo>
                <a:cubicBezTo>
                  <a:pt x="4023557" y="2997989"/>
                  <a:pt x="4023684" y="3044060"/>
                  <a:pt x="4024571" y="3090130"/>
                </a:cubicBezTo>
                <a:cubicBezTo>
                  <a:pt x="4025711" y="3145593"/>
                  <a:pt x="4035720" y="3200928"/>
                  <a:pt x="4030145" y="3256264"/>
                </a:cubicBezTo>
                <a:cubicBezTo>
                  <a:pt x="4020897" y="3348533"/>
                  <a:pt x="3996951" y="3439278"/>
                  <a:pt x="4011901" y="3533831"/>
                </a:cubicBezTo>
                <a:cubicBezTo>
                  <a:pt x="4020136" y="3585867"/>
                  <a:pt x="4029385" y="3638030"/>
                  <a:pt x="4034200" y="3690573"/>
                </a:cubicBezTo>
                <a:cubicBezTo>
                  <a:pt x="4038381" y="3737532"/>
                  <a:pt x="4048896" y="3785253"/>
                  <a:pt x="4040914" y="3831958"/>
                </a:cubicBezTo>
                <a:cubicBezTo>
                  <a:pt x="4034073" y="3871937"/>
                  <a:pt x="4037620" y="3911916"/>
                  <a:pt x="4032299" y="3951895"/>
                </a:cubicBezTo>
                <a:cubicBezTo>
                  <a:pt x="4025331" y="4004311"/>
                  <a:pt x="4021657" y="4057616"/>
                  <a:pt x="4016336" y="4110414"/>
                </a:cubicBezTo>
                <a:cubicBezTo>
                  <a:pt x="4011648" y="4158261"/>
                  <a:pt x="4007974" y="4205982"/>
                  <a:pt x="4020643" y="4250911"/>
                </a:cubicBezTo>
                <a:cubicBezTo>
                  <a:pt x="4051684" y="4363994"/>
                  <a:pt x="4034707" y="4476442"/>
                  <a:pt x="4023051" y="4588763"/>
                </a:cubicBezTo>
                <a:cubicBezTo>
                  <a:pt x="4017349" y="4643337"/>
                  <a:pt x="4008987" y="4701084"/>
                  <a:pt x="4021657" y="4751090"/>
                </a:cubicBezTo>
                <a:cubicBezTo>
                  <a:pt x="4044969" y="4839804"/>
                  <a:pt x="4026725" y="4924077"/>
                  <a:pt x="4016589" y="5009238"/>
                </a:cubicBezTo>
                <a:cubicBezTo>
                  <a:pt x="4004363" y="5092546"/>
                  <a:pt x="4006124" y="5177301"/>
                  <a:pt x="4021784" y="5260026"/>
                </a:cubicBezTo>
                <a:cubicBezTo>
                  <a:pt x="4034200" y="5318407"/>
                  <a:pt x="4034200" y="5377804"/>
                  <a:pt x="4035720" y="5436566"/>
                </a:cubicBezTo>
                <a:cubicBezTo>
                  <a:pt x="4036607" y="5473373"/>
                  <a:pt x="4023051" y="5510813"/>
                  <a:pt x="4014055" y="5547492"/>
                </a:cubicBezTo>
                <a:cubicBezTo>
                  <a:pt x="3997965" y="5613743"/>
                  <a:pt x="3992137" y="5681008"/>
                  <a:pt x="4014055" y="5745609"/>
                </a:cubicBezTo>
                <a:cubicBezTo>
                  <a:pt x="4044589" y="5835085"/>
                  <a:pt x="4062073" y="5924561"/>
                  <a:pt x="4049403" y="6019242"/>
                </a:cubicBezTo>
                <a:cubicBezTo>
                  <a:pt x="4042055" y="6077623"/>
                  <a:pt x="4040408" y="6137274"/>
                  <a:pt x="4029385" y="6194894"/>
                </a:cubicBezTo>
                <a:cubicBezTo>
                  <a:pt x="4011268" y="6290463"/>
                  <a:pt x="4017729" y="6385396"/>
                  <a:pt x="4032173" y="6479568"/>
                </a:cubicBezTo>
                <a:cubicBezTo>
                  <a:pt x="4042321" y="6558257"/>
                  <a:pt x="4043423" y="6637846"/>
                  <a:pt x="4035467" y="6716775"/>
                </a:cubicBezTo>
                <a:lnTo>
                  <a:pt x="4025707" y="6857999"/>
                </a:lnTo>
                <a:lnTo>
                  <a:pt x="0" y="6857999"/>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1968531"/>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51" name="Rectangle 6150">
            <a:extLst>
              <a:ext uri="{FF2B5EF4-FFF2-40B4-BE49-F238E27FC236}">
                <a16:creationId xmlns:a16="http://schemas.microsoft.com/office/drawing/2014/main" id="{F027EB3A-DF05-4A1A-99F5-BE83E76546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Mind Your Business by Randy Elrod #AGMWholebrain. - ppt download">
            <a:extLst>
              <a:ext uri="{FF2B5EF4-FFF2-40B4-BE49-F238E27FC236}">
                <a16:creationId xmlns:a16="http://schemas.microsoft.com/office/drawing/2014/main" id="{A6B283E6-33FC-C647-FFB4-D80E2637A14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0256"/>
          <a:stretch/>
        </p:blipFill>
        <p:spPr bwMode="auto">
          <a:xfrm>
            <a:off x="625240" y="10"/>
            <a:ext cx="10941520" cy="6857990"/>
          </a:xfrm>
          <a:custGeom>
            <a:avLst/>
            <a:gdLst/>
            <a:ahLst/>
            <a:cxnLst/>
            <a:rect l="l" t="t" r="r" b="b"/>
            <a:pathLst>
              <a:path w="10941520" h="6858000">
                <a:moveTo>
                  <a:pt x="8510032" y="6464315"/>
                </a:moveTo>
                <a:lnTo>
                  <a:pt x="8508022" y="6467080"/>
                </a:lnTo>
                <a:lnTo>
                  <a:pt x="8511541" y="6467080"/>
                </a:lnTo>
                <a:close/>
                <a:moveTo>
                  <a:pt x="1598122" y="0"/>
                </a:moveTo>
                <a:lnTo>
                  <a:pt x="1763667" y="0"/>
                </a:lnTo>
                <a:lnTo>
                  <a:pt x="1587780" y="143783"/>
                </a:lnTo>
                <a:cubicBezTo>
                  <a:pt x="1205033" y="482859"/>
                  <a:pt x="877118" y="882898"/>
                  <a:pt x="610636" y="1350720"/>
                </a:cubicBezTo>
                <a:cubicBezTo>
                  <a:pt x="356503" y="1792611"/>
                  <a:pt x="193167" y="2280779"/>
                  <a:pt x="130237" y="2786631"/>
                </a:cubicBezTo>
                <a:cubicBezTo>
                  <a:pt x="142310" y="2759217"/>
                  <a:pt x="152875" y="2731298"/>
                  <a:pt x="162431" y="2703128"/>
                </a:cubicBezTo>
                <a:cubicBezTo>
                  <a:pt x="336482" y="2191794"/>
                  <a:pt x="553037" y="1700077"/>
                  <a:pt x="837253" y="1239549"/>
                </a:cubicBezTo>
                <a:cubicBezTo>
                  <a:pt x="1093799" y="823288"/>
                  <a:pt x="1394461" y="450355"/>
                  <a:pt x="1746359" y="127320"/>
                </a:cubicBezTo>
                <a:lnTo>
                  <a:pt x="1893724" y="0"/>
                </a:lnTo>
                <a:lnTo>
                  <a:pt x="8848350" y="0"/>
                </a:lnTo>
                <a:lnTo>
                  <a:pt x="9056324" y="144876"/>
                </a:lnTo>
                <a:cubicBezTo>
                  <a:pt x="9483294" y="455963"/>
                  <a:pt x="9863824" y="818761"/>
                  <a:pt x="10176586" y="1256400"/>
                </a:cubicBezTo>
                <a:cubicBezTo>
                  <a:pt x="10512361" y="1725731"/>
                  <a:pt x="10733697" y="2243102"/>
                  <a:pt x="10817449" y="2834418"/>
                </a:cubicBezTo>
                <a:cubicBezTo>
                  <a:pt x="10838678" y="2662129"/>
                  <a:pt x="10840364" y="2487979"/>
                  <a:pt x="10822480" y="2315287"/>
                </a:cubicBezTo>
                <a:cubicBezTo>
                  <a:pt x="10791218" y="1992617"/>
                  <a:pt x="10694231" y="1679754"/>
                  <a:pt x="10537512" y="1395993"/>
                </a:cubicBezTo>
                <a:cubicBezTo>
                  <a:pt x="10298320" y="958605"/>
                  <a:pt x="9956508" y="613523"/>
                  <a:pt x="9560871" y="318241"/>
                </a:cubicBezTo>
                <a:cubicBezTo>
                  <a:pt x="9444104" y="231090"/>
                  <a:pt x="9324272" y="149552"/>
                  <a:pt x="9201772" y="72906"/>
                </a:cubicBezTo>
                <a:lnTo>
                  <a:pt x="9075150" y="0"/>
                </a:lnTo>
                <a:lnTo>
                  <a:pt x="9285407" y="0"/>
                </a:lnTo>
                <a:lnTo>
                  <a:pt x="9397484" y="71361"/>
                </a:lnTo>
                <a:cubicBezTo>
                  <a:pt x="9466827" y="117668"/>
                  <a:pt x="9535310" y="165633"/>
                  <a:pt x="9602874" y="215370"/>
                </a:cubicBezTo>
                <a:cubicBezTo>
                  <a:pt x="10023914" y="525240"/>
                  <a:pt x="10385847" y="889941"/>
                  <a:pt x="10637867" y="1353234"/>
                </a:cubicBezTo>
                <a:cubicBezTo>
                  <a:pt x="10800070" y="1650452"/>
                  <a:pt x="10899948" y="1977650"/>
                  <a:pt x="10931388" y="2314785"/>
                </a:cubicBezTo>
                <a:cubicBezTo>
                  <a:pt x="10955282" y="2563032"/>
                  <a:pt x="10933651" y="2807506"/>
                  <a:pt x="10900451" y="3053742"/>
                </a:cubicBezTo>
                <a:cubicBezTo>
                  <a:pt x="10885435" y="3187448"/>
                  <a:pt x="10884932" y="3322363"/>
                  <a:pt x="10898943" y="3456170"/>
                </a:cubicBezTo>
                <a:cubicBezTo>
                  <a:pt x="10947233" y="3973163"/>
                  <a:pt x="10817200" y="4491137"/>
                  <a:pt x="10530470" y="4924023"/>
                </a:cubicBezTo>
                <a:cubicBezTo>
                  <a:pt x="10288786" y="5294609"/>
                  <a:pt x="9971700" y="5610087"/>
                  <a:pt x="9599856" y="5849858"/>
                </a:cubicBezTo>
                <a:cubicBezTo>
                  <a:pt x="9239936" y="6085530"/>
                  <a:pt x="8898626" y="6347611"/>
                  <a:pt x="8538202" y="6581772"/>
                </a:cubicBezTo>
                <a:cubicBezTo>
                  <a:pt x="8391505" y="6677034"/>
                  <a:pt x="8242088" y="6766009"/>
                  <a:pt x="8089708" y="6848031"/>
                </a:cubicBezTo>
                <a:lnTo>
                  <a:pt x="8070163" y="6858000"/>
                </a:lnTo>
                <a:lnTo>
                  <a:pt x="7820508" y="6858000"/>
                </a:lnTo>
                <a:lnTo>
                  <a:pt x="7828138" y="6854555"/>
                </a:lnTo>
                <a:cubicBezTo>
                  <a:pt x="8053199" y="6743844"/>
                  <a:pt x="8273670" y="6617740"/>
                  <a:pt x="8490666" y="6479908"/>
                </a:cubicBezTo>
                <a:cubicBezTo>
                  <a:pt x="8262100" y="6578755"/>
                  <a:pt x="8030908" y="6668688"/>
                  <a:pt x="7797512" y="6751240"/>
                </a:cubicBezTo>
                <a:lnTo>
                  <a:pt x="7480620" y="6858000"/>
                </a:lnTo>
                <a:lnTo>
                  <a:pt x="3015004" y="6858000"/>
                </a:lnTo>
                <a:lnTo>
                  <a:pt x="2781763" y="6750793"/>
                </a:lnTo>
                <a:cubicBezTo>
                  <a:pt x="2466140" y="6597870"/>
                  <a:pt x="2163376" y="6418916"/>
                  <a:pt x="1876018" y="6208522"/>
                </a:cubicBezTo>
                <a:cubicBezTo>
                  <a:pt x="1280928" y="5772643"/>
                  <a:pt x="784936" y="5247977"/>
                  <a:pt x="442370" y="4589004"/>
                </a:cubicBezTo>
                <a:cubicBezTo>
                  <a:pt x="256073" y="4234615"/>
                  <a:pt x="132829" y="3850522"/>
                  <a:pt x="78174" y="3453907"/>
                </a:cubicBezTo>
                <a:cubicBezTo>
                  <a:pt x="68264" y="3386374"/>
                  <a:pt x="52872" y="3319746"/>
                  <a:pt x="32147" y="3254704"/>
                </a:cubicBezTo>
                <a:cubicBezTo>
                  <a:pt x="-18158" y="3091722"/>
                  <a:pt x="-48" y="2927731"/>
                  <a:pt x="23343" y="2765252"/>
                </a:cubicBezTo>
                <a:cubicBezTo>
                  <a:pt x="165073" y="1773582"/>
                  <a:pt x="613178" y="955032"/>
                  <a:pt x="1299417" y="274384"/>
                </a:cubicBezTo>
                <a:close/>
              </a:path>
            </a:pathLst>
          </a:custGeom>
          <a:noFill/>
          <a:extLst>
            <a:ext uri="{909E8E84-426E-40DD-AFC4-6F175D3DCCD1}">
              <a14:hiddenFill xmlns:a14="http://schemas.microsoft.com/office/drawing/2010/main">
                <a:solidFill>
                  <a:srgbClr val="FFFFFF"/>
                </a:solidFill>
              </a14:hiddenFill>
            </a:ext>
          </a:extLst>
        </p:spPr>
      </p:pic>
      <p:sp>
        <p:nvSpPr>
          <p:cNvPr id="9" name="Content Placeholder 8">
            <a:extLst>
              <a:ext uri="{FF2B5EF4-FFF2-40B4-BE49-F238E27FC236}">
                <a16:creationId xmlns:a16="http://schemas.microsoft.com/office/drawing/2014/main" id="{B9170B6D-8FB4-42B9-8B0E-68FF86F43209}"/>
              </a:ext>
            </a:extLst>
          </p:cNvPr>
          <p:cNvSpPr>
            <a:spLocks noGrp="1"/>
          </p:cNvSpPr>
          <p:nvPr>
            <p:ph idx="1"/>
          </p:nvPr>
        </p:nvSpPr>
        <p:spPr>
          <a:xfrm>
            <a:off x="10328856" y="6131731"/>
            <a:ext cx="6537102" cy="1452537"/>
          </a:xfrm>
        </p:spPr>
        <p:txBody>
          <a:bodyPr>
            <a:normAutofit/>
          </a:bodyPr>
          <a:lstStyle/>
          <a:p>
            <a:pPr marL="0" indent="0">
              <a:buNone/>
            </a:pPr>
            <a:r>
              <a:rPr lang="en-US" sz="4000" b="1" dirty="0"/>
              <a:t>-Daniel Siegel</a:t>
            </a:r>
          </a:p>
        </p:txBody>
      </p:sp>
    </p:spTree>
    <p:extLst>
      <p:ext uri="{BB962C8B-B14F-4D97-AF65-F5344CB8AC3E}">
        <p14:creationId xmlns:p14="http://schemas.microsoft.com/office/powerpoint/2010/main" val="21076696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5" name="Rectangle 7174">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descr="Impressionist Painting Techniques - Jackson's Art Blog">
            <a:extLst>
              <a:ext uri="{FF2B5EF4-FFF2-40B4-BE49-F238E27FC236}">
                <a16:creationId xmlns:a16="http://schemas.microsoft.com/office/drawing/2014/main" id="{B3C3051C-5E20-DB38-E5FC-FCDF1D92EA7E}"/>
              </a:ext>
            </a:extLst>
          </p:cNvPr>
          <p:cNvPicPr>
            <a:picLocks noChangeAspect="1" noChangeArrowheads="1"/>
          </p:cNvPicPr>
          <p:nvPr/>
        </p:nvPicPr>
        <p:blipFill rotWithShape="1">
          <a:blip r:embed="rId2">
            <a:alphaModFix amt="90000"/>
            <a:extLst>
              <a:ext uri="{28A0092B-C50C-407E-A947-70E740481C1C}">
                <a14:useLocalDpi xmlns:a14="http://schemas.microsoft.com/office/drawing/2010/main" val="0"/>
              </a:ext>
            </a:extLst>
          </a:blip>
          <a:srcRect t="18811" r="-1" b="12574"/>
          <a:stretch/>
        </p:blipFill>
        <p:spPr bwMode="auto">
          <a:xfrm>
            <a:off x="20" y="10"/>
            <a:ext cx="12188932" cy="6857990"/>
          </a:xfrm>
          <a:prstGeom prst="rect">
            <a:avLst/>
          </a:prstGeom>
          <a:noFill/>
          <a:extLst>
            <a:ext uri="{909E8E84-426E-40DD-AFC4-6F175D3DCCD1}">
              <a14:hiddenFill xmlns:a14="http://schemas.microsoft.com/office/drawing/2010/main">
                <a:solidFill>
                  <a:srgbClr val="FFFFFF"/>
                </a:solidFill>
              </a14:hiddenFill>
            </a:ext>
          </a:extLst>
        </p:spPr>
      </p:pic>
      <p:sp>
        <p:nvSpPr>
          <p:cNvPr id="7177" name="Freeform: Shape 7176">
            <a:extLst>
              <a:ext uri="{FF2B5EF4-FFF2-40B4-BE49-F238E27FC236}">
                <a16:creationId xmlns:a16="http://schemas.microsoft.com/office/drawing/2014/main" id="{8D5AAC53-3624-41C3-A6B5-1DA97F2901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54054" y="760956"/>
            <a:ext cx="6248168" cy="5486563"/>
          </a:xfrm>
          <a:custGeom>
            <a:avLst/>
            <a:gdLst>
              <a:gd name="connsiteX0" fmla="*/ 2612540 w 5531319"/>
              <a:gd name="connsiteY0" fmla="*/ 836 h 4424065"/>
              <a:gd name="connsiteX1" fmla="*/ 2946310 w 5531319"/>
              <a:gd name="connsiteY1" fmla="*/ 35548 h 4424065"/>
              <a:gd name="connsiteX2" fmla="*/ 3961099 w 5531319"/>
              <a:gd name="connsiteY2" fmla="*/ 303581 h 4424065"/>
              <a:gd name="connsiteX3" fmla="*/ 4854587 w 5531319"/>
              <a:gd name="connsiteY3" fmla="*/ 764502 h 4424065"/>
              <a:gd name="connsiteX4" fmla="*/ 5377812 w 5531319"/>
              <a:gd name="connsiteY4" fmla="*/ 1339732 h 4424065"/>
              <a:gd name="connsiteX5" fmla="*/ 5526197 w 5531319"/>
              <a:gd name="connsiteY5" fmla="*/ 1825829 h 4424065"/>
              <a:gd name="connsiteX6" fmla="*/ 5510557 w 5531319"/>
              <a:gd name="connsiteY6" fmla="*/ 2199398 h 4424065"/>
              <a:gd name="connsiteX7" fmla="*/ 5509795 w 5531319"/>
              <a:gd name="connsiteY7" fmla="*/ 2402839 h 4424065"/>
              <a:gd name="connsiteX8" fmla="*/ 5323519 w 5531319"/>
              <a:gd name="connsiteY8" fmla="*/ 3144890 h 4424065"/>
              <a:gd name="connsiteX9" fmla="*/ 4853061 w 5531319"/>
              <a:gd name="connsiteY9" fmla="*/ 3612932 h 4424065"/>
              <a:gd name="connsiteX10" fmla="*/ 4316358 w 5531319"/>
              <a:gd name="connsiteY10" fmla="*/ 3982940 h 4424065"/>
              <a:gd name="connsiteX11" fmla="*/ 3352556 w 5531319"/>
              <a:gd name="connsiteY11" fmla="*/ 4386771 h 4424065"/>
              <a:gd name="connsiteX12" fmla="*/ 2770206 w 5531319"/>
              <a:gd name="connsiteY12" fmla="*/ 4412201 h 4424065"/>
              <a:gd name="connsiteX13" fmla="*/ 2514888 w 5531319"/>
              <a:gd name="connsiteY13" fmla="*/ 4393637 h 4424065"/>
              <a:gd name="connsiteX14" fmla="*/ 1903166 w 5531319"/>
              <a:gd name="connsiteY14" fmla="*/ 4263562 h 4424065"/>
              <a:gd name="connsiteX15" fmla="*/ 948392 w 5531319"/>
              <a:gd name="connsiteY15" fmla="*/ 3794249 h 4424065"/>
              <a:gd name="connsiteX16" fmla="*/ 223633 w 5531319"/>
              <a:gd name="connsiteY16" fmla="*/ 2975526 h 4424065"/>
              <a:gd name="connsiteX17" fmla="*/ 39519 w 5531319"/>
              <a:gd name="connsiteY17" fmla="*/ 2401695 h 4424065"/>
              <a:gd name="connsiteX18" fmla="*/ 16251 w 5531319"/>
              <a:gd name="connsiteY18" fmla="*/ 2300991 h 4424065"/>
              <a:gd name="connsiteX19" fmla="*/ 11800 w 5531319"/>
              <a:gd name="connsiteY19" fmla="*/ 2053556 h 4424065"/>
              <a:gd name="connsiteX20" fmla="*/ 812849 w 5531319"/>
              <a:gd name="connsiteY20" fmla="*/ 651084 h 4424065"/>
              <a:gd name="connsiteX21" fmla="*/ 2066809 w 5531319"/>
              <a:gd name="connsiteY21" fmla="*/ 52586 h 4424065"/>
              <a:gd name="connsiteX22" fmla="*/ 2332045 w 5531319"/>
              <a:gd name="connsiteY22" fmla="*/ 14441 h 4424065"/>
              <a:gd name="connsiteX23" fmla="*/ 2612540 w 5531319"/>
              <a:gd name="connsiteY23" fmla="*/ 836 h 4424065"/>
              <a:gd name="connsiteX24" fmla="*/ 5468597 w 5531319"/>
              <a:gd name="connsiteY24" fmla="*/ 2088522 h 4424065"/>
              <a:gd name="connsiteX25" fmla="*/ 5471140 w 5531319"/>
              <a:gd name="connsiteY25" fmla="*/ 1826083 h 4424065"/>
              <a:gd name="connsiteX26" fmla="*/ 5327079 w 5531319"/>
              <a:gd name="connsiteY26" fmla="*/ 1361348 h 4424065"/>
              <a:gd name="connsiteX27" fmla="*/ 4833353 w 5531319"/>
              <a:gd name="connsiteY27" fmla="*/ 816507 h 4424065"/>
              <a:gd name="connsiteX28" fmla="*/ 4063456 w 5531319"/>
              <a:gd name="connsiteY28" fmla="*/ 400724 h 4424065"/>
              <a:gd name="connsiteX29" fmla="*/ 3972543 w 5531319"/>
              <a:gd name="connsiteY29" fmla="*/ 365631 h 4424065"/>
              <a:gd name="connsiteX30" fmla="*/ 3885571 w 5531319"/>
              <a:gd name="connsiteY30" fmla="*/ 334733 h 4424065"/>
              <a:gd name="connsiteX31" fmla="*/ 4355012 w 5531319"/>
              <a:gd name="connsiteY31" fmla="*/ 579880 h 4424065"/>
              <a:gd name="connsiteX32" fmla="*/ 5144618 w 5531319"/>
              <a:gd name="connsiteY32" fmla="*/ 1290779 h 4424065"/>
              <a:gd name="connsiteX33" fmla="*/ 5468597 w 5531319"/>
              <a:gd name="connsiteY33" fmla="*/ 2088522 h 4424065"/>
              <a:gd name="connsiteX34" fmla="*/ 2219771 w 5531319"/>
              <a:gd name="connsiteY34" fmla="*/ 85645 h 4424065"/>
              <a:gd name="connsiteX35" fmla="*/ 2181626 w 5531319"/>
              <a:gd name="connsiteY35" fmla="*/ 89333 h 4424065"/>
              <a:gd name="connsiteX36" fmla="*/ 1462971 w 5531319"/>
              <a:gd name="connsiteY36" fmla="*/ 303073 h 4424065"/>
              <a:gd name="connsiteX37" fmla="*/ 308697 w 5531319"/>
              <a:gd name="connsiteY37" fmla="*/ 1338461 h 4424065"/>
              <a:gd name="connsiteX38" fmla="*/ 65839 w 5531319"/>
              <a:gd name="connsiteY38" fmla="*/ 2064364 h 4424065"/>
              <a:gd name="connsiteX39" fmla="*/ 82114 w 5531319"/>
              <a:gd name="connsiteY39" fmla="*/ 2022150 h 4424065"/>
              <a:gd name="connsiteX40" fmla="*/ 423260 w 5531319"/>
              <a:gd name="connsiteY40" fmla="*/ 1282260 h 4424065"/>
              <a:gd name="connsiteX41" fmla="*/ 1231811 w 5531319"/>
              <a:gd name="connsiteY41" fmla="*/ 454001 h 4424065"/>
              <a:gd name="connsiteX42" fmla="*/ 2219771 w 5531319"/>
              <a:gd name="connsiteY42" fmla="*/ 85645 h 4424065"/>
              <a:gd name="connsiteX43" fmla="*/ 2855524 w 5531319"/>
              <a:gd name="connsiteY43" fmla="*/ 4364392 h 4424065"/>
              <a:gd name="connsiteX44" fmla="*/ 4292327 w 5531319"/>
              <a:gd name="connsiteY44" fmla="*/ 3931444 h 4424065"/>
              <a:gd name="connsiteX45" fmla="*/ 2855652 w 5531319"/>
              <a:gd name="connsiteY45" fmla="*/ 4364392 h 4424065"/>
              <a:gd name="connsiteX46" fmla="*/ 3869805 w 5531319"/>
              <a:gd name="connsiteY46" fmla="*/ 330156 h 4424065"/>
              <a:gd name="connsiteX47" fmla="*/ 3865736 w 5531319"/>
              <a:gd name="connsiteY47" fmla="*/ 329520 h 4424065"/>
              <a:gd name="connsiteX48" fmla="*/ 3866499 w 5531319"/>
              <a:gd name="connsiteY48" fmla="*/ 330537 h 4424065"/>
              <a:gd name="connsiteX49" fmla="*/ 4302117 w 5531319"/>
              <a:gd name="connsiteY49" fmla="*/ 3923561 h 4424065"/>
              <a:gd name="connsiteX50" fmla="*/ 4301101 w 5531319"/>
              <a:gd name="connsiteY50" fmla="*/ 3924959 h 4424065"/>
              <a:gd name="connsiteX51" fmla="*/ 4302880 w 5531319"/>
              <a:gd name="connsiteY51" fmla="*/ 3924959 h 442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5531319" h="4424065">
                <a:moveTo>
                  <a:pt x="2612540" y="836"/>
                </a:moveTo>
                <a:cubicBezTo>
                  <a:pt x="2715913" y="-4250"/>
                  <a:pt x="2831239" y="14695"/>
                  <a:pt x="2946310" y="35548"/>
                </a:cubicBezTo>
                <a:cubicBezTo>
                  <a:pt x="3291651" y="98106"/>
                  <a:pt x="3631143" y="182915"/>
                  <a:pt x="3961099" y="303581"/>
                </a:cubicBezTo>
                <a:cubicBezTo>
                  <a:pt x="4278340" y="419543"/>
                  <a:pt x="4581340" y="563350"/>
                  <a:pt x="4854587" y="764502"/>
                </a:cubicBezTo>
                <a:cubicBezTo>
                  <a:pt x="5067437" y="921152"/>
                  <a:pt x="5250407" y="1105521"/>
                  <a:pt x="5377812" y="1339732"/>
                </a:cubicBezTo>
                <a:cubicBezTo>
                  <a:pt x="5459811" y="1489986"/>
                  <a:pt x="5510303" y="1655396"/>
                  <a:pt x="5526197" y="1825829"/>
                </a:cubicBezTo>
                <a:cubicBezTo>
                  <a:pt x="5538276" y="1951327"/>
                  <a:pt x="5527341" y="2074917"/>
                  <a:pt x="5510557" y="2199398"/>
                </a:cubicBezTo>
                <a:cubicBezTo>
                  <a:pt x="5502966" y="2266991"/>
                  <a:pt x="5502712" y="2335195"/>
                  <a:pt x="5509795" y="2402839"/>
                </a:cubicBezTo>
                <a:cubicBezTo>
                  <a:pt x="5534207" y="2664197"/>
                  <a:pt x="5468471" y="2926051"/>
                  <a:pt x="5323519" y="3144890"/>
                </a:cubicBezTo>
                <a:cubicBezTo>
                  <a:pt x="5201339" y="3332234"/>
                  <a:pt x="5041041" y="3491719"/>
                  <a:pt x="4853061" y="3612932"/>
                </a:cubicBezTo>
                <a:cubicBezTo>
                  <a:pt x="4671109" y="3732072"/>
                  <a:pt x="4498565" y="3864563"/>
                  <a:pt x="4316358" y="3982940"/>
                </a:cubicBezTo>
                <a:cubicBezTo>
                  <a:pt x="4019716" y="4175573"/>
                  <a:pt x="3701076" y="4317347"/>
                  <a:pt x="3352556" y="4386771"/>
                </a:cubicBezTo>
                <a:cubicBezTo>
                  <a:pt x="3160953" y="4425590"/>
                  <a:pt x="2964455" y="4434173"/>
                  <a:pt x="2770206" y="4412201"/>
                </a:cubicBezTo>
                <a:cubicBezTo>
                  <a:pt x="2685524" y="4402537"/>
                  <a:pt x="2599952" y="4402410"/>
                  <a:pt x="2514888" y="4393637"/>
                </a:cubicBezTo>
                <a:cubicBezTo>
                  <a:pt x="2307136" y="4370851"/>
                  <a:pt x="2102208" y="4327277"/>
                  <a:pt x="1903166" y="4263562"/>
                </a:cubicBezTo>
                <a:cubicBezTo>
                  <a:pt x="1560622" y="4156119"/>
                  <a:pt x="1238931" y="4006972"/>
                  <a:pt x="948392" y="3794249"/>
                </a:cubicBezTo>
                <a:cubicBezTo>
                  <a:pt x="647553" y="3573897"/>
                  <a:pt x="396812" y="3308660"/>
                  <a:pt x="223633" y="2975526"/>
                </a:cubicBezTo>
                <a:cubicBezTo>
                  <a:pt x="129453" y="2796370"/>
                  <a:pt x="67149" y="2602198"/>
                  <a:pt x="39519" y="2401695"/>
                </a:cubicBezTo>
                <a:cubicBezTo>
                  <a:pt x="34509" y="2367555"/>
                  <a:pt x="26728" y="2333872"/>
                  <a:pt x="16251" y="2300991"/>
                </a:cubicBezTo>
                <a:cubicBezTo>
                  <a:pt x="-9180" y="2218598"/>
                  <a:pt x="-25" y="2135695"/>
                  <a:pt x="11800" y="2053556"/>
                </a:cubicBezTo>
                <a:cubicBezTo>
                  <a:pt x="93685" y="1480615"/>
                  <a:pt x="377867" y="1021983"/>
                  <a:pt x="812849" y="651084"/>
                </a:cubicBezTo>
                <a:cubicBezTo>
                  <a:pt x="1176754" y="340201"/>
                  <a:pt x="1598259" y="146042"/>
                  <a:pt x="2066809" y="52586"/>
                </a:cubicBezTo>
                <a:cubicBezTo>
                  <a:pt x="2154543" y="35039"/>
                  <a:pt x="2243040" y="23087"/>
                  <a:pt x="2332045" y="14441"/>
                </a:cubicBezTo>
                <a:cubicBezTo>
                  <a:pt x="2421051" y="5794"/>
                  <a:pt x="2508912" y="2107"/>
                  <a:pt x="2612540" y="836"/>
                </a:cubicBezTo>
                <a:close/>
                <a:moveTo>
                  <a:pt x="5468597" y="2088522"/>
                </a:moveTo>
                <a:cubicBezTo>
                  <a:pt x="5479329" y="2001424"/>
                  <a:pt x="5480181" y="1913385"/>
                  <a:pt x="5471140" y="1826083"/>
                </a:cubicBezTo>
                <a:cubicBezTo>
                  <a:pt x="5455336" y="1662962"/>
                  <a:pt x="5406306" y="1504799"/>
                  <a:pt x="5327079" y="1361348"/>
                </a:cubicBezTo>
                <a:cubicBezTo>
                  <a:pt x="5206159" y="1140233"/>
                  <a:pt x="5033361" y="965782"/>
                  <a:pt x="4833353" y="816507"/>
                </a:cubicBezTo>
                <a:cubicBezTo>
                  <a:pt x="4597234" y="640276"/>
                  <a:pt x="4336321" y="509438"/>
                  <a:pt x="4063456" y="400724"/>
                </a:cubicBezTo>
                <a:cubicBezTo>
                  <a:pt x="4033359" y="388607"/>
                  <a:pt x="4003059" y="376909"/>
                  <a:pt x="3972543" y="365631"/>
                </a:cubicBezTo>
                <a:cubicBezTo>
                  <a:pt x="3943679" y="354950"/>
                  <a:pt x="3914562" y="345033"/>
                  <a:pt x="3885571" y="334733"/>
                </a:cubicBezTo>
                <a:cubicBezTo>
                  <a:pt x="4046888" y="406840"/>
                  <a:pt x="4203652" y="488713"/>
                  <a:pt x="4355012" y="579880"/>
                </a:cubicBezTo>
                <a:cubicBezTo>
                  <a:pt x="4662081" y="768063"/>
                  <a:pt x="4933802" y="995790"/>
                  <a:pt x="5144618" y="1290779"/>
                </a:cubicBezTo>
                <a:cubicBezTo>
                  <a:pt x="5314364" y="1528042"/>
                  <a:pt x="5426257" y="1789591"/>
                  <a:pt x="5468597" y="2088522"/>
                </a:cubicBezTo>
                <a:close/>
                <a:moveTo>
                  <a:pt x="2219771" y="85645"/>
                </a:moveTo>
                <a:cubicBezTo>
                  <a:pt x="2206942" y="84005"/>
                  <a:pt x="2193909" y="85264"/>
                  <a:pt x="2181626" y="89333"/>
                </a:cubicBezTo>
                <a:cubicBezTo>
                  <a:pt x="1932919" y="125113"/>
                  <a:pt x="1690799" y="197118"/>
                  <a:pt x="1462971" y="303073"/>
                </a:cubicBezTo>
                <a:cubicBezTo>
                  <a:pt x="971788" y="529528"/>
                  <a:pt x="578129" y="865460"/>
                  <a:pt x="308697" y="1338461"/>
                </a:cubicBezTo>
                <a:cubicBezTo>
                  <a:pt x="180224" y="1561852"/>
                  <a:pt x="97652" y="1808638"/>
                  <a:pt x="65839" y="2064364"/>
                </a:cubicBezTo>
                <a:cubicBezTo>
                  <a:pt x="71942" y="2050505"/>
                  <a:pt x="77283" y="2036391"/>
                  <a:pt x="82114" y="2022150"/>
                </a:cubicBezTo>
                <a:cubicBezTo>
                  <a:pt x="170103" y="1763653"/>
                  <a:pt x="279579" y="1515073"/>
                  <a:pt x="423260" y="1282260"/>
                </a:cubicBezTo>
                <a:cubicBezTo>
                  <a:pt x="630769" y="945565"/>
                  <a:pt x="895370" y="664944"/>
                  <a:pt x="1231811" y="454001"/>
                </a:cubicBezTo>
                <a:cubicBezTo>
                  <a:pt x="1535192" y="263783"/>
                  <a:pt x="1866801" y="149729"/>
                  <a:pt x="2219771" y="85645"/>
                </a:cubicBezTo>
                <a:close/>
                <a:moveTo>
                  <a:pt x="2855524" y="4364392"/>
                </a:moveTo>
                <a:cubicBezTo>
                  <a:pt x="3386633" y="4394018"/>
                  <a:pt x="3853530" y="4210158"/>
                  <a:pt x="4292327" y="3931444"/>
                </a:cubicBezTo>
                <a:cubicBezTo>
                  <a:pt x="3830134" y="4131325"/>
                  <a:pt x="3346707" y="4259111"/>
                  <a:pt x="2855652" y="4364392"/>
                </a:cubicBezTo>
                <a:close/>
                <a:moveTo>
                  <a:pt x="3869805" y="330156"/>
                </a:moveTo>
                <a:lnTo>
                  <a:pt x="3865736" y="329520"/>
                </a:lnTo>
                <a:cubicBezTo>
                  <a:pt x="3865736" y="329520"/>
                  <a:pt x="3865736" y="330410"/>
                  <a:pt x="3866499" y="330537"/>
                </a:cubicBezTo>
                <a:close/>
                <a:moveTo>
                  <a:pt x="4302117" y="3923561"/>
                </a:moveTo>
                <a:lnTo>
                  <a:pt x="4301101" y="3924959"/>
                </a:lnTo>
                <a:lnTo>
                  <a:pt x="4302880" y="3924959"/>
                </a:lnTo>
                <a:close/>
              </a:path>
            </a:pathLst>
          </a:custGeom>
          <a:solidFill>
            <a:srgbClr val="DF826A"/>
          </a:solidFill>
          <a:ln w="1270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B8667463-BCCA-498D-82E8-B2B20F837E1A}"/>
              </a:ext>
            </a:extLst>
          </p:cNvPr>
          <p:cNvSpPr>
            <a:spLocks noGrp="1"/>
          </p:cNvSpPr>
          <p:nvPr>
            <p:ph type="title"/>
          </p:nvPr>
        </p:nvSpPr>
        <p:spPr>
          <a:xfrm>
            <a:off x="6120220" y="1491002"/>
            <a:ext cx="4511843" cy="1023484"/>
          </a:xfrm>
        </p:spPr>
        <p:txBody>
          <a:bodyPr anchor="b">
            <a:normAutofit/>
          </a:bodyPr>
          <a:lstStyle/>
          <a:p>
            <a:pPr>
              <a:lnSpc>
                <a:spcPct val="90000"/>
              </a:lnSpc>
            </a:pPr>
            <a:r>
              <a:rPr lang="en-US" dirty="0">
                <a:solidFill>
                  <a:srgbClr val="FBF9F6"/>
                </a:solidFill>
                <a:latin typeface="Sylfaen" panose="010A0502050306030303" pitchFamily="18" charset="0"/>
              </a:rPr>
              <a:t>True acceptance</a:t>
            </a:r>
          </a:p>
        </p:txBody>
      </p:sp>
      <p:sp>
        <p:nvSpPr>
          <p:cNvPr id="7179"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2499" y="3095719"/>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DF826A"/>
          </a:solidFill>
          <a:ln w="38100" cap="rnd">
            <a:solidFill>
              <a:srgbClr val="DF826A"/>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B9170B6D-8FB4-42B9-8B0E-68FF86F43209}"/>
              </a:ext>
            </a:extLst>
          </p:cNvPr>
          <p:cNvSpPr>
            <a:spLocks noGrp="1"/>
          </p:cNvSpPr>
          <p:nvPr>
            <p:ph idx="1"/>
          </p:nvPr>
        </p:nvSpPr>
        <p:spPr>
          <a:xfrm>
            <a:off x="6120220" y="2613225"/>
            <a:ext cx="4748143" cy="2725068"/>
          </a:xfrm>
        </p:spPr>
        <p:txBody>
          <a:bodyPr>
            <a:normAutofit fontScale="92500"/>
          </a:bodyPr>
          <a:lstStyle/>
          <a:p>
            <a:pPr marL="0" indent="0">
              <a:lnSpc>
                <a:spcPct val="100000"/>
              </a:lnSpc>
              <a:buNone/>
            </a:pPr>
            <a:r>
              <a:rPr lang="en-US" sz="2000" b="1" dirty="0">
                <a:solidFill>
                  <a:srgbClr val="FBF9F6"/>
                </a:solidFill>
                <a:latin typeface="Cambria" panose="02040503050406030204" pitchFamily="18" charset="0"/>
                <a:ea typeface="Cambria" panose="02040503050406030204" pitchFamily="18" charset="0"/>
              </a:rPr>
              <a:t>We can’t truly accept a person until we see their good, bad, and ugly sides.</a:t>
            </a:r>
          </a:p>
          <a:p>
            <a:pPr marL="0" indent="0">
              <a:lnSpc>
                <a:spcPct val="100000"/>
              </a:lnSpc>
              <a:buNone/>
            </a:pPr>
            <a:r>
              <a:rPr lang="en-US" sz="2000" b="1" u="sng" dirty="0">
                <a:solidFill>
                  <a:srgbClr val="FBF9F6"/>
                </a:solidFill>
                <a:latin typeface="Cambria" panose="02040503050406030204" pitchFamily="18" charset="0"/>
                <a:ea typeface="Cambria" panose="02040503050406030204" pitchFamily="18" charset="0"/>
              </a:rPr>
              <a:t>A false view of acceptance </a:t>
            </a:r>
            <a:r>
              <a:rPr lang="en-US" sz="2000" b="1" dirty="0">
                <a:solidFill>
                  <a:srgbClr val="FBF9F6"/>
                </a:solidFill>
                <a:latin typeface="Cambria" panose="02040503050406030204" pitchFamily="18" charset="0"/>
                <a:ea typeface="Cambria" panose="02040503050406030204" pitchFamily="18" charset="0"/>
              </a:rPr>
              <a:t>(“If you don’t agree with me than you don’t accept me”)</a:t>
            </a:r>
          </a:p>
          <a:p>
            <a:pPr marL="0" indent="0">
              <a:lnSpc>
                <a:spcPct val="100000"/>
              </a:lnSpc>
              <a:buNone/>
            </a:pPr>
            <a:r>
              <a:rPr lang="en-US" sz="2000" b="1" u="sng" dirty="0">
                <a:solidFill>
                  <a:srgbClr val="FBF9F6"/>
                </a:solidFill>
                <a:latin typeface="Cambria" panose="02040503050406030204" pitchFamily="18" charset="0"/>
                <a:ea typeface="Cambria" panose="02040503050406030204" pitchFamily="18" charset="0"/>
              </a:rPr>
              <a:t>The true view of acceptance</a:t>
            </a:r>
            <a:r>
              <a:rPr lang="en-US" sz="2000" b="1" dirty="0">
                <a:solidFill>
                  <a:srgbClr val="FBF9F6"/>
                </a:solidFill>
                <a:latin typeface="Cambria" panose="02040503050406030204" pitchFamily="18" charset="0"/>
                <a:ea typeface="Cambria" panose="02040503050406030204" pitchFamily="18" charset="0"/>
              </a:rPr>
              <a:t> (You can hold a different moral or social view than another person and still accept and want someone in your life)</a:t>
            </a:r>
          </a:p>
        </p:txBody>
      </p:sp>
    </p:spTree>
    <p:extLst>
      <p:ext uri="{BB962C8B-B14F-4D97-AF65-F5344CB8AC3E}">
        <p14:creationId xmlns:p14="http://schemas.microsoft.com/office/powerpoint/2010/main" val="6062517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217" name="Rectangle 8216">
            <a:extLst>
              <a:ext uri="{FF2B5EF4-FFF2-40B4-BE49-F238E27FC236}">
                <a16:creationId xmlns:a16="http://schemas.microsoft.com/office/drawing/2014/main" id="{A9D2268A-D939-4E78-91B6-6C7E46406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descr="The Enduring Magic of the French Impressionist Landscape | Impressionist &amp;  Modern Art | Sotheby's">
            <a:extLst>
              <a:ext uri="{FF2B5EF4-FFF2-40B4-BE49-F238E27FC236}">
                <a16:creationId xmlns:a16="http://schemas.microsoft.com/office/drawing/2014/main" id="{5F3F5E7C-7E02-3A3B-76D6-3F133346285B}"/>
              </a:ext>
            </a:extLst>
          </p:cNvPr>
          <p:cNvPicPr>
            <a:picLocks noChangeAspect="1" noChangeArrowheads="1"/>
          </p:cNvPicPr>
          <p:nvPr/>
        </p:nvPicPr>
        <p:blipFill rotWithShape="1">
          <a:blip r:embed="rId2">
            <a:alphaModFix amt="40000"/>
            <a:extLst>
              <a:ext uri="{28A0092B-C50C-407E-A947-70E740481C1C}">
                <a14:useLocalDpi xmlns:a14="http://schemas.microsoft.com/office/drawing/2010/main" val="0"/>
              </a:ext>
            </a:extLst>
          </a:blip>
          <a:srcRect t="798" b="27774"/>
          <a:stretch/>
        </p:blipFill>
        <p:spPr bwMode="auto">
          <a:xfrm>
            <a:off x="20" y="10"/>
            <a:ext cx="12191979"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8667463-BCCA-498D-82E8-B2B20F837E1A}"/>
              </a:ext>
            </a:extLst>
          </p:cNvPr>
          <p:cNvSpPr>
            <a:spLocks noGrp="1"/>
          </p:cNvSpPr>
          <p:nvPr>
            <p:ph type="title"/>
          </p:nvPr>
        </p:nvSpPr>
        <p:spPr>
          <a:xfrm>
            <a:off x="640080" y="853673"/>
            <a:ext cx="4023360" cy="5004794"/>
          </a:xfrm>
        </p:spPr>
        <p:txBody>
          <a:bodyPr>
            <a:normAutofit/>
          </a:bodyPr>
          <a:lstStyle/>
          <a:p>
            <a:r>
              <a:rPr lang="en-US" sz="5600">
                <a:solidFill>
                  <a:schemeClr val="bg1"/>
                </a:solidFill>
                <a:latin typeface="Sylfaen" panose="010A0502050306030303" pitchFamily="18" charset="0"/>
              </a:rPr>
              <a:t>Stages of Relationship</a:t>
            </a:r>
          </a:p>
        </p:txBody>
      </p:sp>
      <p:sp>
        <p:nvSpPr>
          <p:cNvPr id="9" name="Content Placeholder 8">
            <a:extLst>
              <a:ext uri="{FF2B5EF4-FFF2-40B4-BE49-F238E27FC236}">
                <a16:creationId xmlns:a16="http://schemas.microsoft.com/office/drawing/2014/main" id="{B9170B6D-8FB4-42B9-8B0E-68FF86F43209}"/>
              </a:ext>
            </a:extLst>
          </p:cNvPr>
          <p:cNvSpPr>
            <a:spLocks noGrp="1"/>
          </p:cNvSpPr>
          <p:nvPr>
            <p:ph idx="1"/>
          </p:nvPr>
        </p:nvSpPr>
        <p:spPr>
          <a:xfrm>
            <a:off x="5599083" y="853673"/>
            <a:ext cx="5715000" cy="5004794"/>
          </a:xfrm>
        </p:spPr>
        <p:txBody>
          <a:bodyPr anchor="ctr">
            <a:normAutofit/>
          </a:bodyPr>
          <a:lstStyle/>
          <a:p>
            <a:pPr marL="0" indent="0">
              <a:buNone/>
            </a:pPr>
            <a:r>
              <a:rPr lang="en-US" b="1" dirty="0">
                <a:solidFill>
                  <a:schemeClr val="bg1"/>
                </a:solidFill>
                <a:latin typeface="Cambria" panose="02040503050406030204" pitchFamily="18" charset="0"/>
                <a:ea typeface="Cambria" panose="02040503050406030204" pitchFamily="18" charset="0"/>
              </a:rPr>
              <a:t>1.) Honeymoon (experiences the good)</a:t>
            </a:r>
          </a:p>
          <a:p>
            <a:pPr marL="0" indent="0">
              <a:buNone/>
            </a:pPr>
            <a:r>
              <a:rPr lang="en-US" b="1" dirty="0">
                <a:solidFill>
                  <a:schemeClr val="bg1"/>
                </a:solidFill>
                <a:latin typeface="Cambria" panose="02040503050406030204" pitchFamily="18" charset="0"/>
                <a:ea typeface="Cambria" panose="02040503050406030204" pitchFamily="18" charset="0"/>
              </a:rPr>
              <a:t>2.) Disillusionment (experiences the bad)</a:t>
            </a:r>
          </a:p>
          <a:p>
            <a:pPr marL="0" indent="0">
              <a:buNone/>
            </a:pPr>
            <a:r>
              <a:rPr lang="en-US" b="1" dirty="0">
                <a:solidFill>
                  <a:schemeClr val="bg1"/>
                </a:solidFill>
                <a:latin typeface="Cambria" panose="02040503050406030204" pitchFamily="18" charset="0"/>
                <a:ea typeface="Cambria" panose="02040503050406030204" pitchFamily="18" charset="0"/>
              </a:rPr>
              <a:t>3.) Enjoyment (accepts the good and the bad) </a:t>
            </a:r>
          </a:p>
        </p:txBody>
      </p:sp>
      <p:sp>
        <p:nvSpPr>
          <p:cNvPr id="8218" name="sketchy content container">
            <a:extLst>
              <a:ext uri="{FF2B5EF4-FFF2-40B4-BE49-F238E27FC236}">
                <a16:creationId xmlns:a16="http://schemas.microsoft.com/office/drawing/2014/main" id="{E0C43A58-225D-452D-8185-0D89D1EED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18921" y="493776"/>
            <a:ext cx="6229604" cy="5722227"/>
          </a:xfrm>
          <a:custGeom>
            <a:avLst/>
            <a:gdLst>
              <a:gd name="connsiteX0" fmla="*/ 0 w 6229604"/>
              <a:gd name="connsiteY0" fmla="*/ 0 h 5722227"/>
              <a:gd name="connsiteX1" fmla="*/ 629882 w 6229604"/>
              <a:gd name="connsiteY1" fmla="*/ 0 h 5722227"/>
              <a:gd name="connsiteX2" fmla="*/ 1135172 w 6229604"/>
              <a:gd name="connsiteY2" fmla="*/ 0 h 5722227"/>
              <a:gd name="connsiteX3" fmla="*/ 1951943 w 6229604"/>
              <a:gd name="connsiteY3" fmla="*/ 0 h 5722227"/>
              <a:gd name="connsiteX4" fmla="*/ 2581825 w 6229604"/>
              <a:gd name="connsiteY4" fmla="*/ 0 h 5722227"/>
              <a:gd name="connsiteX5" fmla="*/ 3211707 w 6229604"/>
              <a:gd name="connsiteY5" fmla="*/ 0 h 5722227"/>
              <a:gd name="connsiteX6" fmla="*/ 4028477 w 6229604"/>
              <a:gd name="connsiteY6" fmla="*/ 0 h 5722227"/>
              <a:gd name="connsiteX7" fmla="*/ 4596063 w 6229604"/>
              <a:gd name="connsiteY7" fmla="*/ 0 h 5722227"/>
              <a:gd name="connsiteX8" fmla="*/ 5412834 w 6229604"/>
              <a:gd name="connsiteY8" fmla="*/ 0 h 5722227"/>
              <a:gd name="connsiteX9" fmla="*/ 6229604 w 6229604"/>
              <a:gd name="connsiteY9" fmla="*/ 0 h 5722227"/>
              <a:gd name="connsiteX10" fmla="*/ 6229604 w 6229604"/>
              <a:gd name="connsiteY10" fmla="*/ 635803 h 5722227"/>
              <a:gd name="connsiteX11" fmla="*/ 6229604 w 6229604"/>
              <a:gd name="connsiteY11" fmla="*/ 1271606 h 5722227"/>
              <a:gd name="connsiteX12" fmla="*/ 6229604 w 6229604"/>
              <a:gd name="connsiteY12" fmla="*/ 1964631 h 5722227"/>
              <a:gd name="connsiteX13" fmla="*/ 6229604 w 6229604"/>
              <a:gd name="connsiteY13" fmla="*/ 2428767 h 5722227"/>
              <a:gd name="connsiteX14" fmla="*/ 6229604 w 6229604"/>
              <a:gd name="connsiteY14" fmla="*/ 3064570 h 5722227"/>
              <a:gd name="connsiteX15" fmla="*/ 6229604 w 6229604"/>
              <a:gd name="connsiteY15" fmla="*/ 3700373 h 5722227"/>
              <a:gd name="connsiteX16" fmla="*/ 6229604 w 6229604"/>
              <a:gd name="connsiteY16" fmla="*/ 4336176 h 5722227"/>
              <a:gd name="connsiteX17" fmla="*/ 6229604 w 6229604"/>
              <a:gd name="connsiteY17" fmla="*/ 5029202 h 5722227"/>
              <a:gd name="connsiteX18" fmla="*/ 6229604 w 6229604"/>
              <a:gd name="connsiteY18" fmla="*/ 5722227 h 5722227"/>
              <a:gd name="connsiteX19" fmla="*/ 5475130 w 6229604"/>
              <a:gd name="connsiteY19" fmla="*/ 5722227 h 5722227"/>
              <a:gd name="connsiteX20" fmla="*/ 4907544 w 6229604"/>
              <a:gd name="connsiteY20" fmla="*/ 5722227 h 5722227"/>
              <a:gd name="connsiteX21" fmla="*/ 4090773 w 6229604"/>
              <a:gd name="connsiteY21" fmla="*/ 5722227 h 5722227"/>
              <a:gd name="connsiteX22" fmla="*/ 3398595 w 6229604"/>
              <a:gd name="connsiteY22" fmla="*/ 5722227 h 5722227"/>
              <a:gd name="connsiteX23" fmla="*/ 2831009 w 6229604"/>
              <a:gd name="connsiteY23" fmla="*/ 5722227 h 5722227"/>
              <a:gd name="connsiteX24" fmla="*/ 2138831 w 6229604"/>
              <a:gd name="connsiteY24" fmla="*/ 5722227 h 5722227"/>
              <a:gd name="connsiteX25" fmla="*/ 1633541 w 6229604"/>
              <a:gd name="connsiteY25" fmla="*/ 5722227 h 5722227"/>
              <a:gd name="connsiteX26" fmla="*/ 1128251 w 6229604"/>
              <a:gd name="connsiteY26" fmla="*/ 5722227 h 5722227"/>
              <a:gd name="connsiteX27" fmla="*/ 0 w 6229604"/>
              <a:gd name="connsiteY27" fmla="*/ 5722227 h 5722227"/>
              <a:gd name="connsiteX28" fmla="*/ 0 w 6229604"/>
              <a:gd name="connsiteY28" fmla="*/ 5200869 h 5722227"/>
              <a:gd name="connsiteX29" fmla="*/ 0 w 6229604"/>
              <a:gd name="connsiteY29" fmla="*/ 4450621 h 5722227"/>
              <a:gd name="connsiteX30" fmla="*/ 0 w 6229604"/>
              <a:gd name="connsiteY30" fmla="*/ 3872040 h 5722227"/>
              <a:gd name="connsiteX31" fmla="*/ 0 w 6229604"/>
              <a:gd name="connsiteY31" fmla="*/ 3407904 h 5722227"/>
              <a:gd name="connsiteX32" fmla="*/ 0 w 6229604"/>
              <a:gd name="connsiteY32" fmla="*/ 2714879 h 5722227"/>
              <a:gd name="connsiteX33" fmla="*/ 0 w 6229604"/>
              <a:gd name="connsiteY33" fmla="*/ 2193520 h 5722227"/>
              <a:gd name="connsiteX34" fmla="*/ 0 w 6229604"/>
              <a:gd name="connsiteY34" fmla="*/ 1500495 h 5722227"/>
              <a:gd name="connsiteX35" fmla="*/ 0 w 6229604"/>
              <a:gd name="connsiteY35" fmla="*/ 750248 h 5722227"/>
              <a:gd name="connsiteX36" fmla="*/ 0 w 6229604"/>
              <a:gd name="connsiteY36" fmla="*/ 0 h 5722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229604" h="5722227" extrusionOk="0">
                <a:moveTo>
                  <a:pt x="0" y="0"/>
                </a:moveTo>
                <a:cubicBezTo>
                  <a:pt x="134765" y="733"/>
                  <a:pt x="359555" y="-15387"/>
                  <a:pt x="629882" y="0"/>
                </a:cubicBezTo>
                <a:cubicBezTo>
                  <a:pt x="900209" y="15387"/>
                  <a:pt x="965450" y="15937"/>
                  <a:pt x="1135172" y="0"/>
                </a:cubicBezTo>
                <a:cubicBezTo>
                  <a:pt x="1304894" y="-15937"/>
                  <a:pt x="1787212" y="10921"/>
                  <a:pt x="1951943" y="0"/>
                </a:cubicBezTo>
                <a:cubicBezTo>
                  <a:pt x="2116674" y="-10921"/>
                  <a:pt x="2378222" y="13313"/>
                  <a:pt x="2581825" y="0"/>
                </a:cubicBezTo>
                <a:cubicBezTo>
                  <a:pt x="2785428" y="-13313"/>
                  <a:pt x="2915218" y="19972"/>
                  <a:pt x="3211707" y="0"/>
                </a:cubicBezTo>
                <a:cubicBezTo>
                  <a:pt x="3508196" y="-19972"/>
                  <a:pt x="3832828" y="-34359"/>
                  <a:pt x="4028477" y="0"/>
                </a:cubicBezTo>
                <a:cubicBezTo>
                  <a:pt x="4224126" y="34359"/>
                  <a:pt x="4361257" y="4467"/>
                  <a:pt x="4596063" y="0"/>
                </a:cubicBezTo>
                <a:cubicBezTo>
                  <a:pt x="4830869" y="-4467"/>
                  <a:pt x="5091403" y="-7365"/>
                  <a:pt x="5412834" y="0"/>
                </a:cubicBezTo>
                <a:cubicBezTo>
                  <a:pt x="5734265" y="7365"/>
                  <a:pt x="6034988" y="-26786"/>
                  <a:pt x="6229604" y="0"/>
                </a:cubicBezTo>
                <a:cubicBezTo>
                  <a:pt x="6208296" y="256153"/>
                  <a:pt x="6219810" y="335049"/>
                  <a:pt x="6229604" y="635803"/>
                </a:cubicBezTo>
                <a:cubicBezTo>
                  <a:pt x="6239398" y="936557"/>
                  <a:pt x="6230184" y="1092448"/>
                  <a:pt x="6229604" y="1271606"/>
                </a:cubicBezTo>
                <a:cubicBezTo>
                  <a:pt x="6229024" y="1450764"/>
                  <a:pt x="6217841" y="1797531"/>
                  <a:pt x="6229604" y="1964631"/>
                </a:cubicBezTo>
                <a:cubicBezTo>
                  <a:pt x="6241367" y="2131731"/>
                  <a:pt x="6220367" y="2235822"/>
                  <a:pt x="6229604" y="2428767"/>
                </a:cubicBezTo>
                <a:cubicBezTo>
                  <a:pt x="6238841" y="2621712"/>
                  <a:pt x="6220929" y="2925917"/>
                  <a:pt x="6229604" y="3064570"/>
                </a:cubicBezTo>
                <a:cubicBezTo>
                  <a:pt x="6238279" y="3203223"/>
                  <a:pt x="6256755" y="3501958"/>
                  <a:pt x="6229604" y="3700373"/>
                </a:cubicBezTo>
                <a:cubicBezTo>
                  <a:pt x="6202453" y="3898788"/>
                  <a:pt x="6201714" y="4046823"/>
                  <a:pt x="6229604" y="4336176"/>
                </a:cubicBezTo>
                <a:cubicBezTo>
                  <a:pt x="6257494" y="4625529"/>
                  <a:pt x="6258821" y="4774033"/>
                  <a:pt x="6229604" y="5029202"/>
                </a:cubicBezTo>
                <a:cubicBezTo>
                  <a:pt x="6200387" y="5284371"/>
                  <a:pt x="6233334" y="5383875"/>
                  <a:pt x="6229604" y="5722227"/>
                </a:cubicBezTo>
                <a:cubicBezTo>
                  <a:pt x="6016393" y="5707881"/>
                  <a:pt x="5684528" y="5751176"/>
                  <a:pt x="5475130" y="5722227"/>
                </a:cubicBezTo>
                <a:cubicBezTo>
                  <a:pt x="5265732" y="5693278"/>
                  <a:pt x="5082862" y="5732690"/>
                  <a:pt x="4907544" y="5722227"/>
                </a:cubicBezTo>
                <a:cubicBezTo>
                  <a:pt x="4732226" y="5711764"/>
                  <a:pt x="4474837" y="5716289"/>
                  <a:pt x="4090773" y="5722227"/>
                </a:cubicBezTo>
                <a:cubicBezTo>
                  <a:pt x="3706709" y="5728165"/>
                  <a:pt x="3645902" y="5723973"/>
                  <a:pt x="3398595" y="5722227"/>
                </a:cubicBezTo>
                <a:cubicBezTo>
                  <a:pt x="3151288" y="5720481"/>
                  <a:pt x="3001606" y="5732695"/>
                  <a:pt x="2831009" y="5722227"/>
                </a:cubicBezTo>
                <a:cubicBezTo>
                  <a:pt x="2660412" y="5711759"/>
                  <a:pt x="2424161" y="5689878"/>
                  <a:pt x="2138831" y="5722227"/>
                </a:cubicBezTo>
                <a:cubicBezTo>
                  <a:pt x="1853501" y="5754576"/>
                  <a:pt x="1788223" y="5720540"/>
                  <a:pt x="1633541" y="5722227"/>
                </a:cubicBezTo>
                <a:cubicBezTo>
                  <a:pt x="1478859" y="5723915"/>
                  <a:pt x="1324151" y="5739059"/>
                  <a:pt x="1128251" y="5722227"/>
                </a:cubicBezTo>
                <a:cubicBezTo>
                  <a:pt x="932351" y="5705396"/>
                  <a:pt x="522340" y="5691488"/>
                  <a:pt x="0" y="5722227"/>
                </a:cubicBezTo>
                <a:cubicBezTo>
                  <a:pt x="-8445" y="5596771"/>
                  <a:pt x="-11215" y="5344833"/>
                  <a:pt x="0" y="5200869"/>
                </a:cubicBezTo>
                <a:cubicBezTo>
                  <a:pt x="11215" y="5056905"/>
                  <a:pt x="20310" y="4693766"/>
                  <a:pt x="0" y="4450621"/>
                </a:cubicBezTo>
                <a:cubicBezTo>
                  <a:pt x="-20310" y="4207476"/>
                  <a:pt x="817" y="4075053"/>
                  <a:pt x="0" y="3872040"/>
                </a:cubicBezTo>
                <a:cubicBezTo>
                  <a:pt x="-817" y="3669027"/>
                  <a:pt x="-21729" y="3595882"/>
                  <a:pt x="0" y="3407904"/>
                </a:cubicBezTo>
                <a:cubicBezTo>
                  <a:pt x="21729" y="3219926"/>
                  <a:pt x="-30605" y="3052469"/>
                  <a:pt x="0" y="2714879"/>
                </a:cubicBezTo>
                <a:cubicBezTo>
                  <a:pt x="30605" y="2377289"/>
                  <a:pt x="-16081" y="2430808"/>
                  <a:pt x="0" y="2193520"/>
                </a:cubicBezTo>
                <a:cubicBezTo>
                  <a:pt x="16081" y="1956232"/>
                  <a:pt x="18120" y="1817979"/>
                  <a:pt x="0" y="1500495"/>
                </a:cubicBezTo>
                <a:cubicBezTo>
                  <a:pt x="-18120" y="1183011"/>
                  <a:pt x="23969" y="972269"/>
                  <a:pt x="0" y="750248"/>
                </a:cubicBezTo>
                <a:cubicBezTo>
                  <a:pt x="-23969" y="528227"/>
                  <a:pt x="-3769" y="358360"/>
                  <a:pt x="0" y="0"/>
                </a:cubicBezTo>
                <a:close/>
              </a:path>
            </a:pathLst>
          </a:custGeom>
          <a:noFill/>
          <a:ln w="25400">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38925521"/>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233" name="Rectangle 9232">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667463-BCCA-498D-82E8-B2B20F837E1A}"/>
              </a:ext>
            </a:extLst>
          </p:cNvPr>
          <p:cNvSpPr>
            <a:spLocks noGrp="1"/>
          </p:cNvSpPr>
          <p:nvPr>
            <p:ph type="title"/>
          </p:nvPr>
        </p:nvSpPr>
        <p:spPr>
          <a:xfrm>
            <a:off x="640080" y="325369"/>
            <a:ext cx="4368602" cy="1956841"/>
          </a:xfrm>
        </p:spPr>
        <p:txBody>
          <a:bodyPr anchor="b">
            <a:normAutofit/>
          </a:bodyPr>
          <a:lstStyle/>
          <a:p>
            <a:pPr>
              <a:lnSpc>
                <a:spcPct val="90000"/>
              </a:lnSpc>
            </a:pPr>
            <a:r>
              <a:rPr lang="en-US" sz="6600">
                <a:latin typeface="Sylfaen" panose="010A0502050306030303" pitchFamily="18" charset="0"/>
              </a:rPr>
              <a:t>Video Activity</a:t>
            </a:r>
          </a:p>
        </p:txBody>
      </p:sp>
      <p:sp>
        <p:nvSpPr>
          <p:cNvPr id="9235"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093" y="2563839"/>
            <a:ext cx="3931920" cy="27432"/>
          </a:xfrm>
          <a:custGeom>
            <a:avLst/>
            <a:gdLst>
              <a:gd name="connsiteX0" fmla="*/ 0 w 3931920"/>
              <a:gd name="connsiteY0" fmla="*/ 0 h 27432"/>
              <a:gd name="connsiteX1" fmla="*/ 733958 w 3931920"/>
              <a:gd name="connsiteY1" fmla="*/ 0 h 27432"/>
              <a:gd name="connsiteX2" fmla="*/ 1428598 w 3931920"/>
              <a:gd name="connsiteY2" fmla="*/ 0 h 27432"/>
              <a:gd name="connsiteX3" fmla="*/ 2123237 w 3931920"/>
              <a:gd name="connsiteY3" fmla="*/ 0 h 27432"/>
              <a:gd name="connsiteX4" fmla="*/ 2660599 w 3931920"/>
              <a:gd name="connsiteY4" fmla="*/ 0 h 27432"/>
              <a:gd name="connsiteX5" fmla="*/ 3237281 w 3931920"/>
              <a:gd name="connsiteY5" fmla="*/ 0 h 27432"/>
              <a:gd name="connsiteX6" fmla="*/ 3931920 w 3931920"/>
              <a:gd name="connsiteY6" fmla="*/ 0 h 27432"/>
              <a:gd name="connsiteX7" fmla="*/ 3931920 w 3931920"/>
              <a:gd name="connsiteY7" fmla="*/ 27432 h 27432"/>
              <a:gd name="connsiteX8" fmla="*/ 3276600 w 3931920"/>
              <a:gd name="connsiteY8" fmla="*/ 27432 h 27432"/>
              <a:gd name="connsiteX9" fmla="*/ 2739238 w 3931920"/>
              <a:gd name="connsiteY9" fmla="*/ 27432 h 27432"/>
              <a:gd name="connsiteX10" fmla="*/ 2201875 w 3931920"/>
              <a:gd name="connsiteY10" fmla="*/ 27432 h 27432"/>
              <a:gd name="connsiteX11" fmla="*/ 1507236 w 3931920"/>
              <a:gd name="connsiteY11" fmla="*/ 27432 h 27432"/>
              <a:gd name="connsiteX12" fmla="*/ 930554 w 3931920"/>
              <a:gd name="connsiteY12" fmla="*/ 27432 h 27432"/>
              <a:gd name="connsiteX13" fmla="*/ 0 w 3931920"/>
              <a:gd name="connsiteY13" fmla="*/ 27432 h 27432"/>
              <a:gd name="connsiteX14" fmla="*/ 0 w 3931920"/>
              <a:gd name="connsiteY14"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31920" h="27432" fill="none" extrusionOk="0">
                <a:moveTo>
                  <a:pt x="0" y="0"/>
                </a:moveTo>
                <a:cubicBezTo>
                  <a:pt x="245351" y="16874"/>
                  <a:pt x="509174" y="13736"/>
                  <a:pt x="733958" y="0"/>
                </a:cubicBezTo>
                <a:cubicBezTo>
                  <a:pt x="958742" y="-13736"/>
                  <a:pt x="1245406" y="-17215"/>
                  <a:pt x="1428598" y="0"/>
                </a:cubicBezTo>
                <a:cubicBezTo>
                  <a:pt x="1611790" y="17215"/>
                  <a:pt x="1930525" y="20562"/>
                  <a:pt x="2123237" y="0"/>
                </a:cubicBezTo>
                <a:cubicBezTo>
                  <a:pt x="2315949" y="-20562"/>
                  <a:pt x="2485508" y="11332"/>
                  <a:pt x="2660599" y="0"/>
                </a:cubicBezTo>
                <a:cubicBezTo>
                  <a:pt x="2835690" y="-11332"/>
                  <a:pt x="3075198" y="-14809"/>
                  <a:pt x="3237281" y="0"/>
                </a:cubicBezTo>
                <a:cubicBezTo>
                  <a:pt x="3399364" y="14809"/>
                  <a:pt x="3745084" y="-4992"/>
                  <a:pt x="3931920" y="0"/>
                </a:cubicBezTo>
                <a:cubicBezTo>
                  <a:pt x="3930963" y="8431"/>
                  <a:pt x="3931571" y="14612"/>
                  <a:pt x="3931920" y="27432"/>
                </a:cubicBezTo>
                <a:cubicBezTo>
                  <a:pt x="3765435" y="40792"/>
                  <a:pt x="3452398" y="38703"/>
                  <a:pt x="3276600" y="27432"/>
                </a:cubicBezTo>
                <a:cubicBezTo>
                  <a:pt x="3100802" y="16161"/>
                  <a:pt x="2914889" y="26998"/>
                  <a:pt x="2739238" y="27432"/>
                </a:cubicBezTo>
                <a:cubicBezTo>
                  <a:pt x="2563587" y="27866"/>
                  <a:pt x="2395484" y="39154"/>
                  <a:pt x="2201875" y="27432"/>
                </a:cubicBezTo>
                <a:cubicBezTo>
                  <a:pt x="2008266" y="15710"/>
                  <a:pt x="1781367" y="4899"/>
                  <a:pt x="1507236" y="27432"/>
                </a:cubicBezTo>
                <a:cubicBezTo>
                  <a:pt x="1233105" y="49965"/>
                  <a:pt x="1075495" y="47542"/>
                  <a:pt x="930554" y="27432"/>
                </a:cubicBezTo>
                <a:cubicBezTo>
                  <a:pt x="785613" y="7322"/>
                  <a:pt x="268930" y="30433"/>
                  <a:pt x="0" y="27432"/>
                </a:cubicBezTo>
                <a:cubicBezTo>
                  <a:pt x="226" y="18208"/>
                  <a:pt x="-648" y="12891"/>
                  <a:pt x="0" y="0"/>
                </a:cubicBezTo>
                <a:close/>
              </a:path>
              <a:path w="3931920" h="27432" stroke="0" extrusionOk="0">
                <a:moveTo>
                  <a:pt x="0" y="0"/>
                </a:moveTo>
                <a:cubicBezTo>
                  <a:pt x="278269" y="4786"/>
                  <a:pt x="349028" y="-10422"/>
                  <a:pt x="616001" y="0"/>
                </a:cubicBezTo>
                <a:cubicBezTo>
                  <a:pt x="882974" y="10422"/>
                  <a:pt x="931617" y="-15515"/>
                  <a:pt x="1153363" y="0"/>
                </a:cubicBezTo>
                <a:cubicBezTo>
                  <a:pt x="1375109" y="15515"/>
                  <a:pt x="1704089" y="-3631"/>
                  <a:pt x="1887322" y="0"/>
                </a:cubicBezTo>
                <a:cubicBezTo>
                  <a:pt x="2070555" y="3631"/>
                  <a:pt x="2344155" y="2213"/>
                  <a:pt x="2503322" y="0"/>
                </a:cubicBezTo>
                <a:cubicBezTo>
                  <a:pt x="2662489" y="-2213"/>
                  <a:pt x="2976859" y="26691"/>
                  <a:pt x="3119323" y="0"/>
                </a:cubicBezTo>
                <a:cubicBezTo>
                  <a:pt x="3261787" y="-26691"/>
                  <a:pt x="3588171" y="-28651"/>
                  <a:pt x="3931920" y="0"/>
                </a:cubicBezTo>
                <a:cubicBezTo>
                  <a:pt x="3930565" y="9524"/>
                  <a:pt x="3930718" y="13975"/>
                  <a:pt x="3931920" y="27432"/>
                </a:cubicBezTo>
                <a:cubicBezTo>
                  <a:pt x="3664329" y="4021"/>
                  <a:pt x="3437686" y="14511"/>
                  <a:pt x="3276600" y="27432"/>
                </a:cubicBezTo>
                <a:cubicBezTo>
                  <a:pt x="3115514" y="40353"/>
                  <a:pt x="2913592" y="48967"/>
                  <a:pt x="2739238" y="27432"/>
                </a:cubicBezTo>
                <a:cubicBezTo>
                  <a:pt x="2564884" y="5897"/>
                  <a:pt x="2294049" y="39820"/>
                  <a:pt x="2083918" y="27432"/>
                </a:cubicBezTo>
                <a:cubicBezTo>
                  <a:pt x="1873787" y="15044"/>
                  <a:pt x="1718903" y="21388"/>
                  <a:pt x="1428598" y="27432"/>
                </a:cubicBezTo>
                <a:cubicBezTo>
                  <a:pt x="1138293" y="33476"/>
                  <a:pt x="952209" y="50441"/>
                  <a:pt x="812597" y="27432"/>
                </a:cubicBezTo>
                <a:cubicBezTo>
                  <a:pt x="672985" y="4423"/>
                  <a:pt x="305800" y="28240"/>
                  <a:pt x="0" y="27432"/>
                </a:cubicBezTo>
                <a:cubicBezTo>
                  <a:pt x="-800" y="16780"/>
                  <a:pt x="-583" y="12910"/>
                  <a:pt x="0" y="0"/>
                </a:cubicBezTo>
                <a:close/>
              </a:path>
            </a:pathLst>
          </a:custGeom>
          <a:solidFill>
            <a:srgbClr val="696EDC"/>
          </a:solidFill>
          <a:ln w="38100" cap="rnd">
            <a:solidFill>
              <a:srgbClr val="696EDC"/>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B9170B6D-8FB4-42B9-8B0E-68FF86F43209}"/>
              </a:ext>
            </a:extLst>
          </p:cNvPr>
          <p:cNvSpPr>
            <a:spLocks noGrp="1"/>
          </p:cNvSpPr>
          <p:nvPr>
            <p:ph idx="1"/>
          </p:nvPr>
        </p:nvSpPr>
        <p:spPr>
          <a:xfrm>
            <a:off x="640080" y="2872899"/>
            <a:ext cx="4243589" cy="3320668"/>
          </a:xfrm>
        </p:spPr>
        <p:txBody>
          <a:bodyPr>
            <a:normAutofit fontScale="85000" lnSpcReduction="20000"/>
          </a:bodyPr>
          <a:lstStyle/>
          <a:p>
            <a:pPr marL="0" indent="0">
              <a:buNone/>
            </a:pPr>
            <a:r>
              <a:rPr lang="en-US" b="1" dirty="0">
                <a:latin typeface="Cambria" panose="02040503050406030204" pitchFamily="18" charset="0"/>
                <a:ea typeface="Cambria" panose="02040503050406030204" pitchFamily="18" charset="0"/>
              </a:rPr>
              <a:t>Watch: A clip from </a:t>
            </a:r>
            <a:r>
              <a:rPr lang="en-US" b="1" dirty="0" err="1">
                <a:latin typeface="Cambria" panose="02040503050406030204" pitchFamily="18" charset="0"/>
                <a:ea typeface="Cambria" panose="02040503050406030204" pitchFamily="18" charset="0"/>
              </a:rPr>
              <a:t>Enchanto</a:t>
            </a:r>
            <a:endParaRPr lang="en-US" b="1" dirty="0">
              <a:latin typeface="Cambria" panose="02040503050406030204" pitchFamily="18" charset="0"/>
              <a:ea typeface="Cambria" panose="02040503050406030204" pitchFamily="18" charset="0"/>
            </a:endParaRPr>
          </a:p>
          <a:p>
            <a:pPr marL="0" indent="0">
              <a:buNone/>
            </a:pPr>
            <a:r>
              <a:rPr lang="en-US" b="1" dirty="0">
                <a:latin typeface="Cambria" panose="02040503050406030204" pitchFamily="18" charset="0"/>
                <a:ea typeface="Cambria" panose="02040503050406030204" pitchFamily="18" charset="0"/>
              </a:rPr>
              <a:t>Write down three observations from the video that describe Isabela’s character structure of Integration deficiency.</a:t>
            </a:r>
          </a:p>
          <a:p>
            <a:pPr marL="0" indent="0">
              <a:buNone/>
            </a:pPr>
            <a:r>
              <a:rPr lang="en-US" b="1" dirty="0">
                <a:latin typeface="Cambria" panose="02040503050406030204" pitchFamily="18" charset="0"/>
                <a:ea typeface="Cambria" panose="02040503050406030204" pitchFamily="18" charset="0"/>
              </a:rPr>
              <a:t>Isabela fights hard to project a “perfect” image of herself all the time.</a:t>
            </a:r>
          </a:p>
        </p:txBody>
      </p:sp>
      <p:pic>
        <p:nvPicPr>
          <p:cNvPr id="9220" name="Picture 4" descr="Display Elipse - Tema Encanto Isabela 60cm | Shopee Brasil">
            <a:extLst>
              <a:ext uri="{FF2B5EF4-FFF2-40B4-BE49-F238E27FC236}">
                <a16:creationId xmlns:a16="http://schemas.microsoft.com/office/drawing/2014/main" id="{06DB1EA4-4FEC-174A-57B6-1CDA5201512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303"/>
          <a:stretch/>
        </p:blipFill>
        <p:spPr bwMode="auto">
          <a:xfrm>
            <a:off x="5388975" y="57965"/>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06335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AFF34-F6F2-B527-BD88-2C60CC23C06D}"/>
              </a:ext>
            </a:extLst>
          </p:cNvPr>
          <p:cNvSpPr>
            <a:spLocks noGrp="1"/>
          </p:cNvSpPr>
          <p:nvPr>
            <p:ph type="title"/>
          </p:nvPr>
        </p:nvSpPr>
        <p:spPr/>
        <p:txBody>
          <a:bodyPr/>
          <a:lstStyle/>
          <a:p>
            <a:endParaRPr lang="en-US"/>
          </a:p>
        </p:txBody>
      </p:sp>
      <p:pic>
        <p:nvPicPr>
          <p:cNvPr id="6" name="Online Media 5" title="Mirabel and Isabela's Fight - Encanto - Movie Clip">
            <a:hlinkClick r:id="" action="ppaction://media"/>
            <a:extLst>
              <a:ext uri="{FF2B5EF4-FFF2-40B4-BE49-F238E27FC236}">
                <a16:creationId xmlns:a16="http://schemas.microsoft.com/office/drawing/2014/main" id="{684D7860-4678-D182-A0BE-D48C772A2975}"/>
              </a:ext>
            </a:extLst>
          </p:cNvPr>
          <p:cNvPicPr>
            <a:picLocks noGrp="1" noRot="1" noChangeAspect="1"/>
          </p:cNvPicPr>
          <p:nvPr>
            <p:ph idx="1"/>
            <a:videoFile r:link="rId1"/>
          </p:nvPr>
        </p:nvPicPr>
        <p:blipFill>
          <a:blip r:embed="rId3"/>
          <a:stretch>
            <a:fillRect/>
          </a:stretch>
        </p:blipFill>
        <p:spPr>
          <a:xfrm>
            <a:off x="23565" y="0"/>
            <a:ext cx="12139097" cy="6858000"/>
          </a:xfrm>
          <a:prstGeom prst="rect">
            <a:avLst/>
          </a:prstGeom>
        </p:spPr>
      </p:pic>
    </p:spTree>
    <p:extLst>
      <p:ext uri="{BB962C8B-B14F-4D97-AF65-F5344CB8AC3E}">
        <p14:creationId xmlns:p14="http://schemas.microsoft.com/office/powerpoint/2010/main" val="3449842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B901F-B3F4-71A4-B267-B7B95A17554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4553E00-3800-E3AA-1A41-6F823C910353}"/>
              </a:ext>
            </a:extLst>
          </p:cNvPr>
          <p:cNvSpPr>
            <a:spLocks noGrp="1"/>
          </p:cNvSpPr>
          <p:nvPr>
            <p:ph idx="1"/>
          </p:nvPr>
        </p:nvSpPr>
        <p:spPr/>
        <p:txBody>
          <a:bodyPr/>
          <a:lstStyle/>
          <a:p>
            <a:endParaRPr lang="en-US"/>
          </a:p>
        </p:txBody>
      </p:sp>
      <p:pic>
        <p:nvPicPr>
          <p:cNvPr id="4" name="Online Media 4" title="Diane Guerrero, Stephanie Beatriz - What Else Can I Do? (From &quot;Encanto&quot;)">
            <a:hlinkClick r:id="" action="ppaction://media"/>
            <a:extLst>
              <a:ext uri="{FF2B5EF4-FFF2-40B4-BE49-F238E27FC236}">
                <a16:creationId xmlns:a16="http://schemas.microsoft.com/office/drawing/2014/main" id="{81F91C7B-69C6-3443-2FD2-34DF60EBDE24}"/>
              </a:ext>
            </a:extLst>
          </p:cNvPr>
          <p:cNvPicPr>
            <a:picLocks noRot="1" noChangeAspect="1"/>
          </p:cNvPicPr>
          <p:nvPr>
            <a:videoFile r:link="rId1"/>
          </p:nvPr>
        </p:nvPicPr>
        <p:blipFill>
          <a:blip r:embed="rId3"/>
          <a:stretch>
            <a:fillRect/>
          </a:stretch>
        </p:blipFill>
        <p:spPr>
          <a:xfrm>
            <a:off x="18852" y="0"/>
            <a:ext cx="12138053" cy="6858000"/>
          </a:xfrm>
          <a:prstGeom prst="rect">
            <a:avLst/>
          </a:prstGeom>
        </p:spPr>
      </p:pic>
    </p:spTree>
    <p:extLst>
      <p:ext uri="{BB962C8B-B14F-4D97-AF65-F5344CB8AC3E}">
        <p14:creationId xmlns:p14="http://schemas.microsoft.com/office/powerpoint/2010/main" val="2667650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233" name="Rectangle 9232">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he Hand"/>
              <a:ea typeface="+mn-ea"/>
              <a:cs typeface="+mn-cs"/>
            </a:endParaRPr>
          </a:p>
        </p:txBody>
      </p:sp>
      <p:sp>
        <p:nvSpPr>
          <p:cNvPr id="2" name="Title 1">
            <a:extLst>
              <a:ext uri="{FF2B5EF4-FFF2-40B4-BE49-F238E27FC236}">
                <a16:creationId xmlns:a16="http://schemas.microsoft.com/office/drawing/2014/main" id="{B8667463-BCCA-498D-82E8-B2B20F837E1A}"/>
              </a:ext>
            </a:extLst>
          </p:cNvPr>
          <p:cNvSpPr>
            <a:spLocks noGrp="1"/>
          </p:cNvSpPr>
          <p:nvPr>
            <p:ph type="title"/>
          </p:nvPr>
        </p:nvSpPr>
        <p:spPr>
          <a:xfrm>
            <a:off x="640080" y="325369"/>
            <a:ext cx="4368602" cy="1956841"/>
          </a:xfrm>
        </p:spPr>
        <p:txBody>
          <a:bodyPr anchor="b">
            <a:normAutofit/>
          </a:bodyPr>
          <a:lstStyle/>
          <a:p>
            <a:pPr>
              <a:lnSpc>
                <a:spcPct val="90000"/>
              </a:lnSpc>
            </a:pPr>
            <a:r>
              <a:rPr lang="en-US" sz="6600">
                <a:latin typeface="Sylfaen" panose="010A0502050306030303" pitchFamily="18" charset="0"/>
              </a:rPr>
              <a:t>Video Activity</a:t>
            </a:r>
          </a:p>
        </p:txBody>
      </p:sp>
      <p:sp>
        <p:nvSpPr>
          <p:cNvPr id="9235"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093" y="2563839"/>
            <a:ext cx="3931920" cy="27432"/>
          </a:xfrm>
          <a:custGeom>
            <a:avLst/>
            <a:gdLst>
              <a:gd name="connsiteX0" fmla="*/ 0 w 3931920"/>
              <a:gd name="connsiteY0" fmla="*/ 0 h 27432"/>
              <a:gd name="connsiteX1" fmla="*/ 733958 w 3931920"/>
              <a:gd name="connsiteY1" fmla="*/ 0 h 27432"/>
              <a:gd name="connsiteX2" fmla="*/ 1428598 w 3931920"/>
              <a:gd name="connsiteY2" fmla="*/ 0 h 27432"/>
              <a:gd name="connsiteX3" fmla="*/ 2123237 w 3931920"/>
              <a:gd name="connsiteY3" fmla="*/ 0 h 27432"/>
              <a:gd name="connsiteX4" fmla="*/ 2660599 w 3931920"/>
              <a:gd name="connsiteY4" fmla="*/ 0 h 27432"/>
              <a:gd name="connsiteX5" fmla="*/ 3237281 w 3931920"/>
              <a:gd name="connsiteY5" fmla="*/ 0 h 27432"/>
              <a:gd name="connsiteX6" fmla="*/ 3931920 w 3931920"/>
              <a:gd name="connsiteY6" fmla="*/ 0 h 27432"/>
              <a:gd name="connsiteX7" fmla="*/ 3931920 w 3931920"/>
              <a:gd name="connsiteY7" fmla="*/ 27432 h 27432"/>
              <a:gd name="connsiteX8" fmla="*/ 3276600 w 3931920"/>
              <a:gd name="connsiteY8" fmla="*/ 27432 h 27432"/>
              <a:gd name="connsiteX9" fmla="*/ 2739238 w 3931920"/>
              <a:gd name="connsiteY9" fmla="*/ 27432 h 27432"/>
              <a:gd name="connsiteX10" fmla="*/ 2201875 w 3931920"/>
              <a:gd name="connsiteY10" fmla="*/ 27432 h 27432"/>
              <a:gd name="connsiteX11" fmla="*/ 1507236 w 3931920"/>
              <a:gd name="connsiteY11" fmla="*/ 27432 h 27432"/>
              <a:gd name="connsiteX12" fmla="*/ 930554 w 3931920"/>
              <a:gd name="connsiteY12" fmla="*/ 27432 h 27432"/>
              <a:gd name="connsiteX13" fmla="*/ 0 w 3931920"/>
              <a:gd name="connsiteY13" fmla="*/ 27432 h 27432"/>
              <a:gd name="connsiteX14" fmla="*/ 0 w 3931920"/>
              <a:gd name="connsiteY14"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31920" h="27432" fill="none" extrusionOk="0">
                <a:moveTo>
                  <a:pt x="0" y="0"/>
                </a:moveTo>
                <a:cubicBezTo>
                  <a:pt x="245351" y="16874"/>
                  <a:pt x="509174" y="13736"/>
                  <a:pt x="733958" y="0"/>
                </a:cubicBezTo>
                <a:cubicBezTo>
                  <a:pt x="958742" y="-13736"/>
                  <a:pt x="1245406" y="-17215"/>
                  <a:pt x="1428598" y="0"/>
                </a:cubicBezTo>
                <a:cubicBezTo>
                  <a:pt x="1611790" y="17215"/>
                  <a:pt x="1930525" y="20562"/>
                  <a:pt x="2123237" y="0"/>
                </a:cubicBezTo>
                <a:cubicBezTo>
                  <a:pt x="2315949" y="-20562"/>
                  <a:pt x="2485508" y="11332"/>
                  <a:pt x="2660599" y="0"/>
                </a:cubicBezTo>
                <a:cubicBezTo>
                  <a:pt x="2835690" y="-11332"/>
                  <a:pt x="3075198" y="-14809"/>
                  <a:pt x="3237281" y="0"/>
                </a:cubicBezTo>
                <a:cubicBezTo>
                  <a:pt x="3399364" y="14809"/>
                  <a:pt x="3745084" y="-4992"/>
                  <a:pt x="3931920" y="0"/>
                </a:cubicBezTo>
                <a:cubicBezTo>
                  <a:pt x="3930963" y="8431"/>
                  <a:pt x="3931571" y="14612"/>
                  <a:pt x="3931920" y="27432"/>
                </a:cubicBezTo>
                <a:cubicBezTo>
                  <a:pt x="3765435" y="40792"/>
                  <a:pt x="3452398" y="38703"/>
                  <a:pt x="3276600" y="27432"/>
                </a:cubicBezTo>
                <a:cubicBezTo>
                  <a:pt x="3100802" y="16161"/>
                  <a:pt x="2914889" y="26998"/>
                  <a:pt x="2739238" y="27432"/>
                </a:cubicBezTo>
                <a:cubicBezTo>
                  <a:pt x="2563587" y="27866"/>
                  <a:pt x="2395484" y="39154"/>
                  <a:pt x="2201875" y="27432"/>
                </a:cubicBezTo>
                <a:cubicBezTo>
                  <a:pt x="2008266" y="15710"/>
                  <a:pt x="1781367" y="4899"/>
                  <a:pt x="1507236" y="27432"/>
                </a:cubicBezTo>
                <a:cubicBezTo>
                  <a:pt x="1233105" y="49965"/>
                  <a:pt x="1075495" y="47542"/>
                  <a:pt x="930554" y="27432"/>
                </a:cubicBezTo>
                <a:cubicBezTo>
                  <a:pt x="785613" y="7322"/>
                  <a:pt x="268930" y="30433"/>
                  <a:pt x="0" y="27432"/>
                </a:cubicBezTo>
                <a:cubicBezTo>
                  <a:pt x="226" y="18208"/>
                  <a:pt x="-648" y="12891"/>
                  <a:pt x="0" y="0"/>
                </a:cubicBezTo>
                <a:close/>
              </a:path>
              <a:path w="3931920" h="27432" stroke="0" extrusionOk="0">
                <a:moveTo>
                  <a:pt x="0" y="0"/>
                </a:moveTo>
                <a:cubicBezTo>
                  <a:pt x="278269" y="4786"/>
                  <a:pt x="349028" y="-10422"/>
                  <a:pt x="616001" y="0"/>
                </a:cubicBezTo>
                <a:cubicBezTo>
                  <a:pt x="882974" y="10422"/>
                  <a:pt x="931617" y="-15515"/>
                  <a:pt x="1153363" y="0"/>
                </a:cubicBezTo>
                <a:cubicBezTo>
                  <a:pt x="1375109" y="15515"/>
                  <a:pt x="1704089" y="-3631"/>
                  <a:pt x="1887322" y="0"/>
                </a:cubicBezTo>
                <a:cubicBezTo>
                  <a:pt x="2070555" y="3631"/>
                  <a:pt x="2344155" y="2213"/>
                  <a:pt x="2503322" y="0"/>
                </a:cubicBezTo>
                <a:cubicBezTo>
                  <a:pt x="2662489" y="-2213"/>
                  <a:pt x="2976859" y="26691"/>
                  <a:pt x="3119323" y="0"/>
                </a:cubicBezTo>
                <a:cubicBezTo>
                  <a:pt x="3261787" y="-26691"/>
                  <a:pt x="3588171" y="-28651"/>
                  <a:pt x="3931920" y="0"/>
                </a:cubicBezTo>
                <a:cubicBezTo>
                  <a:pt x="3930565" y="9524"/>
                  <a:pt x="3930718" y="13975"/>
                  <a:pt x="3931920" y="27432"/>
                </a:cubicBezTo>
                <a:cubicBezTo>
                  <a:pt x="3664329" y="4021"/>
                  <a:pt x="3437686" y="14511"/>
                  <a:pt x="3276600" y="27432"/>
                </a:cubicBezTo>
                <a:cubicBezTo>
                  <a:pt x="3115514" y="40353"/>
                  <a:pt x="2913592" y="48967"/>
                  <a:pt x="2739238" y="27432"/>
                </a:cubicBezTo>
                <a:cubicBezTo>
                  <a:pt x="2564884" y="5897"/>
                  <a:pt x="2294049" y="39820"/>
                  <a:pt x="2083918" y="27432"/>
                </a:cubicBezTo>
                <a:cubicBezTo>
                  <a:pt x="1873787" y="15044"/>
                  <a:pt x="1718903" y="21388"/>
                  <a:pt x="1428598" y="27432"/>
                </a:cubicBezTo>
                <a:cubicBezTo>
                  <a:pt x="1138293" y="33476"/>
                  <a:pt x="952209" y="50441"/>
                  <a:pt x="812597" y="27432"/>
                </a:cubicBezTo>
                <a:cubicBezTo>
                  <a:pt x="672985" y="4423"/>
                  <a:pt x="305800" y="28240"/>
                  <a:pt x="0" y="27432"/>
                </a:cubicBezTo>
                <a:cubicBezTo>
                  <a:pt x="-800" y="16780"/>
                  <a:pt x="-583" y="12910"/>
                  <a:pt x="0" y="0"/>
                </a:cubicBezTo>
                <a:close/>
              </a:path>
            </a:pathLst>
          </a:custGeom>
          <a:solidFill>
            <a:srgbClr val="696EDC"/>
          </a:solidFill>
          <a:ln w="38100" cap="rnd">
            <a:solidFill>
              <a:srgbClr val="696EDC"/>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he Hand"/>
              <a:ea typeface="+mn-ea"/>
              <a:cs typeface="+mn-cs"/>
            </a:endParaRPr>
          </a:p>
        </p:txBody>
      </p:sp>
      <p:sp>
        <p:nvSpPr>
          <p:cNvPr id="9" name="Content Placeholder 8">
            <a:extLst>
              <a:ext uri="{FF2B5EF4-FFF2-40B4-BE49-F238E27FC236}">
                <a16:creationId xmlns:a16="http://schemas.microsoft.com/office/drawing/2014/main" id="{B9170B6D-8FB4-42B9-8B0E-68FF86F43209}"/>
              </a:ext>
            </a:extLst>
          </p:cNvPr>
          <p:cNvSpPr>
            <a:spLocks noGrp="1"/>
          </p:cNvSpPr>
          <p:nvPr>
            <p:ph idx="1"/>
          </p:nvPr>
        </p:nvSpPr>
        <p:spPr>
          <a:xfrm>
            <a:off x="640080" y="2872899"/>
            <a:ext cx="4243589" cy="3320668"/>
          </a:xfrm>
        </p:spPr>
        <p:txBody>
          <a:bodyPr>
            <a:normAutofit fontScale="77500" lnSpcReduction="20000"/>
          </a:bodyPr>
          <a:lstStyle/>
          <a:p>
            <a:pPr marL="0" indent="0">
              <a:buNone/>
            </a:pPr>
            <a:r>
              <a:rPr lang="en-US" sz="2800" b="1" dirty="0">
                <a:latin typeface="Cambria" panose="02040503050406030204" pitchFamily="18" charset="0"/>
                <a:ea typeface="Cambria" panose="02040503050406030204" pitchFamily="18" charset="0"/>
              </a:rPr>
              <a:t>Share your observations or lyrics from the video that describe Isabela’s character structure of Integration deficiency in a group of three or four.</a:t>
            </a:r>
          </a:p>
          <a:p>
            <a:pPr marL="0" indent="0">
              <a:buNone/>
            </a:pPr>
            <a:r>
              <a:rPr lang="en-US" sz="2800" b="1" dirty="0">
                <a:latin typeface="Cambria" panose="02040503050406030204" pitchFamily="18" charset="0"/>
                <a:ea typeface="Cambria" panose="02040503050406030204" pitchFamily="18" charset="0"/>
              </a:rPr>
              <a:t>What other movies character’s can you think of that are deficient in the character structure of integration?</a:t>
            </a:r>
          </a:p>
        </p:txBody>
      </p:sp>
      <p:pic>
        <p:nvPicPr>
          <p:cNvPr id="9220" name="Picture 4" descr="Display Elipse - Tema Encanto Isabela 60cm | Shopee Brasil">
            <a:extLst>
              <a:ext uri="{FF2B5EF4-FFF2-40B4-BE49-F238E27FC236}">
                <a16:creationId xmlns:a16="http://schemas.microsoft.com/office/drawing/2014/main" id="{06DB1EA4-4FEC-174A-57B6-1CDA5201512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303"/>
          <a:stretch/>
        </p:blipFill>
        <p:spPr bwMode="auto">
          <a:xfrm>
            <a:off x="5388975" y="57965"/>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33280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D2B266D-3625-4584-A5C3-7D3F672CFF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Table&#10;&#10;Description automatically generated">
            <a:extLst>
              <a:ext uri="{FF2B5EF4-FFF2-40B4-BE49-F238E27FC236}">
                <a16:creationId xmlns:a16="http://schemas.microsoft.com/office/drawing/2014/main" id="{EB1509C9-5461-45F0-86BC-16D4130DCC9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6517" y="-17929"/>
            <a:ext cx="11600330" cy="6941402"/>
          </a:xfrm>
        </p:spPr>
      </p:pic>
    </p:spTree>
    <p:extLst>
      <p:ext uri="{BB962C8B-B14F-4D97-AF65-F5344CB8AC3E}">
        <p14:creationId xmlns:p14="http://schemas.microsoft.com/office/powerpoint/2010/main" val="1621357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5F1E8"/>
        </a:solidFill>
        <a:effectLst/>
      </p:bgPr>
    </p:bg>
    <p:spTree>
      <p:nvGrpSpPr>
        <p:cNvPr id="1" name=""/>
        <p:cNvGrpSpPr/>
        <p:nvPr/>
      </p:nvGrpSpPr>
      <p:grpSpPr>
        <a:xfrm>
          <a:off x="0" y="0"/>
          <a:ext cx="0" cy="0"/>
          <a:chOff x="0" y="0"/>
          <a:chExt cx="0" cy="0"/>
        </a:xfrm>
      </p:grpSpPr>
      <p:sp>
        <p:nvSpPr>
          <p:cNvPr id="2" name="Rectangle 1"/>
          <p:cNvSpPr/>
          <p:nvPr/>
        </p:nvSpPr>
        <p:spPr>
          <a:xfrm>
            <a:off x="1524000" y="0"/>
            <a:ext cx="9144000" cy="137160"/>
          </a:xfrm>
          <a:prstGeom prst="rect">
            <a:avLst/>
          </a:prstGeom>
          <a:solidFill>
            <a:srgbClr val="F4A26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Calibri"/>
              <a:ea typeface="+mn-ea"/>
              <a:cs typeface="+mn-cs"/>
            </a:endParaRPr>
          </a:p>
        </p:txBody>
      </p:sp>
      <p:sp>
        <p:nvSpPr>
          <p:cNvPr id="4" name="Rectangle 3"/>
          <p:cNvSpPr/>
          <p:nvPr/>
        </p:nvSpPr>
        <p:spPr>
          <a:xfrm>
            <a:off x="4724400" y="2681656"/>
            <a:ext cx="2743200" cy="457200"/>
          </a:xfrm>
          <a:prstGeom prst="rect">
            <a:avLst/>
          </a:prstGeom>
          <a:solidFill>
            <a:srgbClr val="F4A26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sz="1800" b="1">
                <a:solidFill>
                  <a:srgbClr val="FFFFFF"/>
                </a:solidFill>
              </a:defRPr>
            </a:pPr>
            <a:r>
              <a:rPr kumimoji="0" sz="1800" b="1" i="0" u="none" strike="noStrike" kern="1200" cap="none" spc="0" normalizeH="0" baseline="0" noProof="0">
                <a:ln>
                  <a:noFill/>
                </a:ln>
                <a:solidFill>
                  <a:srgbClr val="FFFFFF"/>
                </a:solidFill>
                <a:effectLst/>
                <a:uLnTx/>
                <a:uFillTx/>
                <a:latin typeface="Calibri"/>
                <a:ea typeface="+mn-ea"/>
                <a:cs typeface="+mn-cs"/>
              </a:rPr>
              <a:t>SENIOR • GRADE 12</a:t>
            </a:r>
          </a:p>
        </p:txBody>
      </p:sp>
      <p:sp>
        <p:nvSpPr>
          <p:cNvPr id="5" name="TextBox 4"/>
          <p:cNvSpPr txBox="1"/>
          <p:nvPr/>
        </p:nvSpPr>
        <p:spPr>
          <a:xfrm>
            <a:off x="1441938" y="3269357"/>
            <a:ext cx="9308123" cy="830997"/>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sz="4800" b="1">
                <a:solidFill>
                  <a:srgbClr val="2D2D2D"/>
                </a:solidFill>
              </a:defRPr>
            </a:pPr>
            <a:r>
              <a:rPr kumimoji="0" sz="4800" b="1" i="0" u="none" strike="noStrike" kern="1200" cap="none" spc="0" normalizeH="0" baseline="0" noProof="0" dirty="0">
                <a:ln>
                  <a:noFill/>
                </a:ln>
                <a:solidFill>
                  <a:srgbClr val="2D2D2D"/>
                </a:solidFill>
                <a:effectLst/>
                <a:uLnTx/>
                <a:uFillTx/>
                <a:latin typeface="Calibri"/>
                <a:ea typeface="+mn-ea"/>
                <a:cs typeface="+mn-cs"/>
              </a:rPr>
              <a:t>Healthy Character II: Facing Reality</a:t>
            </a:r>
          </a:p>
        </p:txBody>
      </p:sp>
      <p:sp>
        <p:nvSpPr>
          <p:cNvPr id="6" name="Rectangle 5"/>
          <p:cNvSpPr/>
          <p:nvPr/>
        </p:nvSpPr>
        <p:spPr>
          <a:xfrm>
            <a:off x="5364480" y="4169310"/>
            <a:ext cx="1463040" cy="73152"/>
          </a:xfrm>
          <a:prstGeom prst="rect">
            <a:avLst/>
          </a:prstGeom>
          <a:solidFill>
            <a:srgbClr val="F4A26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Calibri"/>
              <a:ea typeface="+mn-ea"/>
              <a:cs typeface="+mn-cs"/>
            </a:endParaRPr>
          </a:p>
        </p:txBody>
      </p:sp>
      <p:sp>
        <p:nvSpPr>
          <p:cNvPr id="7" name="TextBox 6"/>
          <p:cNvSpPr txBox="1"/>
          <p:nvPr/>
        </p:nvSpPr>
        <p:spPr>
          <a:xfrm>
            <a:off x="2621280" y="4411978"/>
            <a:ext cx="6949440" cy="1439112"/>
          </a:xfrm>
          <a:prstGeom prst="rect">
            <a:avLst/>
          </a:prstGeom>
          <a:noFill/>
        </p:spPr>
        <p:txBody>
          <a:bodyPr wrap="square">
            <a:spAutoFit/>
          </a:bodyPr>
          <a:lstStyle/>
          <a:p>
            <a:pPr marL="0" marR="0" lvl="0" indent="0" algn="ctr" defTabSz="457200" rtl="0" eaLnBrk="1" fontAlgn="auto" latinLnBrk="0" hangingPunct="1">
              <a:lnSpc>
                <a:spcPct val="140000"/>
              </a:lnSpc>
              <a:spcBef>
                <a:spcPts val="0"/>
              </a:spcBef>
              <a:spcAft>
                <a:spcPts val="0"/>
              </a:spcAft>
              <a:buClrTx/>
              <a:buSzTx/>
              <a:buFontTx/>
              <a:buNone/>
              <a:tabLst/>
              <a:defRPr sz="1600">
                <a:solidFill>
                  <a:srgbClr val="5A5A5A"/>
                </a:solidFill>
              </a:defRPr>
            </a:pPr>
            <a:r>
              <a:rPr kumimoji="0" sz="1600" b="0" i="0" u="none" strike="noStrike" kern="1200" cap="none" spc="0" normalizeH="0" baseline="0" noProof="0" dirty="0">
                <a:ln>
                  <a:noFill/>
                </a:ln>
                <a:solidFill>
                  <a:srgbClr val="5A5A5A"/>
                </a:solidFill>
                <a:effectLst/>
                <a:uLnTx/>
                <a:uFillTx/>
                <a:latin typeface="Calibri"/>
                <a:ea typeface="+mn-ea"/>
                <a:cs typeface="+mn-cs"/>
              </a:rPr>
              <a:t>Focuses on the Character Structure of Integration—the ability to embrace both positive and negative realities about oneself and life. This module teaches students to move beyond an "all-or-nothing" mindset by integrating painful and redemptive experiences with hope and self-compassion.</a:t>
            </a:r>
          </a:p>
        </p:txBody>
      </p:sp>
      <p:sp>
        <p:nvSpPr>
          <p:cNvPr id="8" name="TextBox 7"/>
          <p:cNvSpPr txBox="1"/>
          <p:nvPr/>
        </p:nvSpPr>
        <p:spPr>
          <a:xfrm>
            <a:off x="3094103" y="6068449"/>
            <a:ext cx="2803395" cy="446276"/>
          </a:xfrm>
          <a:prstGeom prst="rect">
            <a:avLst/>
          </a:prstGeom>
          <a:noFill/>
        </p:spPr>
        <p:txBody>
          <a:bodyPr wrap="non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sz="1000" b="1">
                <a:solidFill>
                  <a:srgbClr val="888888"/>
                </a:solidFill>
              </a:defRPr>
            </a:pPr>
            <a:r>
              <a:rPr kumimoji="0" sz="1000" b="1" i="0" u="none" strike="noStrike" kern="1200" cap="none" spc="0" normalizeH="0" baseline="0" noProof="0">
                <a:ln>
                  <a:noFill/>
                </a:ln>
                <a:solidFill>
                  <a:srgbClr val="888888"/>
                </a:solidFill>
                <a:effectLst/>
                <a:uLnTx/>
                <a:uFillTx/>
                <a:latin typeface="Calibri"/>
                <a:ea typeface="+mn-ea"/>
                <a:cs typeface="+mn-cs"/>
              </a:rPr>
              <a:t>CASEL FOCUS</a:t>
            </a:r>
          </a:p>
          <a:p>
            <a:pPr marL="0" marR="0" lvl="0" indent="0" algn="ctr" defTabSz="457200" rtl="0" eaLnBrk="1" fontAlgn="auto" latinLnBrk="0" hangingPunct="1">
              <a:lnSpc>
                <a:spcPct val="100000"/>
              </a:lnSpc>
              <a:spcBef>
                <a:spcPts val="0"/>
              </a:spcBef>
              <a:spcAft>
                <a:spcPts val="0"/>
              </a:spcAft>
              <a:buClrTx/>
              <a:buSzTx/>
              <a:buFontTx/>
              <a:buNone/>
              <a:tabLst/>
              <a:defRPr sz="1300" b="1">
                <a:solidFill>
                  <a:srgbClr val="2D2D2D"/>
                </a:solidFill>
              </a:defRPr>
            </a:pPr>
            <a:r>
              <a:rPr kumimoji="0" sz="1300" b="1" i="0" u="none" strike="noStrike" kern="1200" cap="none" spc="0" normalizeH="0" baseline="0" noProof="0">
                <a:ln>
                  <a:noFill/>
                </a:ln>
                <a:solidFill>
                  <a:srgbClr val="2D2D2D"/>
                </a:solidFill>
                <a:effectLst/>
                <a:uLnTx/>
                <a:uFillTx/>
                <a:latin typeface="Calibri"/>
                <a:ea typeface="+mn-ea"/>
                <a:cs typeface="+mn-cs"/>
              </a:rPr>
              <a:t>Self-Management &amp; Social Awareness</a:t>
            </a:r>
          </a:p>
        </p:txBody>
      </p:sp>
      <p:sp>
        <p:nvSpPr>
          <p:cNvPr id="9" name="TextBox 8"/>
          <p:cNvSpPr txBox="1"/>
          <p:nvPr/>
        </p:nvSpPr>
        <p:spPr>
          <a:xfrm>
            <a:off x="6896078" y="6068449"/>
            <a:ext cx="1600245" cy="446276"/>
          </a:xfrm>
          <a:prstGeom prst="rect">
            <a:avLst/>
          </a:prstGeom>
          <a:noFill/>
        </p:spPr>
        <p:txBody>
          <a:bodyPr wrap="non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sz="1000" b="1">
                <a:solidFill>
                  <a:srgbClr val="888888"/>
                </a:solidFill>
              </a:defRPr>
            </a:pPr>
            <a:r>
              <a:rPr kumimoji="0" sz="1000" b="1" i="0" u="none" strike="noStrike" kern="1200" cap="none" spc="0" normalizeH="0" baseline="0" noProof="0">
                <a:ln>
                  <a:noFill/>
                </a:ln>
                <a:solidFill>
                  <a:srgbClr val="888888"/>
                </a:solidFill>
                <a:effectLst/>
                <a:uLnTx/>
                <a:uFillTx/>
                <a:latin typeface="Calibri"/>
                <a:ea typeface="+mn-ea"/>
                <a:cs typeface="+mn-cs"/>
              </a:rPr>
              <a:t>CST LENS</a:t>
            </a:r>
          </a:p>
          <a:p>
            <a:pPr marL="0" marR="0" lvl="0" indent="0" algn="ctr" defTabSz="457200" rtl="0" eaLnBrk="1" fontAlgn="auto" latinLnBrk="0" hangingPunct="1">
              <a:lnSpc>
                <a:spcPct val="100000"/>
              </a:lnSpc>
              <a:spcBef>
                <a:spcPts val="0"/>
              </a:spcBef>
              <a:spcAft>
                <a:spcPts val="0"/>
              </a:spcAft>
              <a:buClrTx/>
              <a:buSzTx/>
              <a:buFontTx/>
              <a:buNone/>
              <a:tabLst/>
              <a:defRPr sz="1300" b="1">
                <a:solidFill>
                  <a:srgbClr val="2D2D2D"/>
                </a:solidFill>
              </a:defRPr>
            </a:pPr>
            <a:r>
              <a:rPr kumimoji="0" sz="1300" b="1" i="0" u="none" strike="noStrike" kern="1200" cap="none" spc="0" normalizeH="0" baseline="0" noProof="0">
                <a:ln>
                  <a:noFill/>
                </a:ln>
                <a:solidFill>
                  <a:srgbClr val="2D2D2D"/>
                </a:solidFill>
                <a:effectLst/>
                <a:uLnTx/>
                <a:uFillTx/>
                <a:latin typeface="Calibri"/>
                <a:ea typeface="+mn-ea"/>
                <a:cs typeface="+mn-cs"/>
              </a:rPr>
              <a:t>Hope &amp; Redemption</a:t>
            </a:r>
          </a:p>
        </p:txBody>
      </p:sp>
      <p:pic>
        <p:nvPicPr>
          <p:cNvPr id="10" name="Picture 9" descr="Forge Logo.jpg">
            <a:extLst>
              <a:ext uri="{FF2B5EF4-FFF2-40B4-BE49-F238E27FC236}">
                <a16:creationId xmlns:a16="http://schemas.microsoft.com/office/drawing/2014/main" id="{22E37A53-3528-6AD8-365D-8F610BE467CB}"/>
              </a:ext>
            </a:extLst>
          </p:cNvPr>
          <p:cNvPicPr>
            <a:picLocks noChangeAspect="1"/>
          </p:cNvPicPr>
          <p:nvPr/>
        </p:nvPicPr>
        <p:blipFill>
          <a:blip r:embed="rId2"/>
          <a:stretch>
            <a:fillRect/>
          </a:stretch>
        </p:blipFill>
        <p:spPr>
          <a:xfrm>
            <a:off x="4914375" y="163536"/>
            <a:ext cx="2363250" cy="236325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BA7EA6-B780-765B-826B-1D697853EFDB}"/>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AED69133-3AD2-B31A-039C-6B2C47DF7793}"/>
              </a:ext>
            </a:extLst>
          </p:cNvPr>
          <p:cNvSpPr txBox="1"/>
          <p:nvPr/>
        </p:nvSpPr>
        <p:spPr>
          <a:xfrm>
            <a:off x="749300" y="2583508"/>
            <a:ext cx="140335" cy="98745"/>
          </a:xfrm>
          <a:prstGeom prst="rect">
            <a:avLst/>
          </a:prstGeom>
        </p:spPr>
        <p:txBody>
          <a:bodyPr vert="horz" wrap="square" lIns="0" tIns="13970" rIns="0" bIns="0" rtlCol="0">
            <a:spAutoFit/>
          </a:bodyPr>
          <a:lstStyle/>
          <a:p>
            <a:pPr marL="12700" marR="0" lvl="0" indent="0" algn="l" defTabSz="914400" rtl="0" eaLnBrk="1" fontAlgn="auto" latinLnBrk="0" hangingPunct="1">
              <a:lnSpc>
                <a:spcPct val="100000"/>
              </a:lnSpc>
              <a:spcBef>
                <a:spcPts val="110"/>
              </a:spcBef>
              <a:spcAft>
                <a:spcPts val="0"/>
              </a:spcAft>
              <a:buClrTx/>
              <a:buSzTx/>
              <a:buFontTx/>
              <a:buNone/>
              <a:tabLst/>
              <a:defRPr/>
            </a:pPr>
            <a:r>
              <a:rPr kumimoji="0" sz="550" b="0" i="0" u="none" strike="noStrike" kern="0" cap="none" spc="640" normalizeH="0" baseline="0" noProof="0" dirty="0">
                <a:ln>
                  <a:noFill/>
                </a:ln>
                <a:solidFill>
                  <a:srgbClr val="9A2140"/>
                </a:solidFill>
                <a:effectLst/>
                <a:uLnTx/>
                <a:uFillTx/>
                <a:latin typeface="Arial"/>
                <a:ea typeface="+mn-ea"/>
                <a:cs typeface="Arial"/>
              </a:rPr>
              <a:t>•</a:t>
            </a:r>
            <a:endParaRPr kumimoji="0" sz="550" b="0" i="0" u="none" strike="noStrike" kern="0" cap="none" spc="0" normalizeH="0" baseline="0" noProof="0">
              <a:ln>
                <a:noFill/>
              </a:ln>
              <a:solidFill>
                <a:sysClr val="windowText" lastClr="000000"/>
              </a:solidFill>
              <a:effectLst/>
              <a:uLnTx/>
              <a:uFillTx/>
              <a:latin typeface="Arial"/>
              <a:ea typeface="+mn-ea"/>
              <a:cs typeface="Arial"/>
            </a:endParaRPr>
          </a:p>
        </p:txBody>
      </p:sp>
      <p:sp>
        <p:nvSpPr>
          <p:cNvPr id="4" name="object 4">
            <a:extLst>
              <a:ext uri="{FF2B5EF4-FFF2-40B4-BE49-F238E27FC236}">
                <a16:creationId xmlns:a16="http://schemas.microsoft.com/office/drawing/2014/main" id="{CDD96161-D664-AAEC-B715-6ADA29AECD17}"/>
              </a:ext>
            </a:extLst>
          </p:cNvPr>
          <p:cNvSpPr txBox="1"/>
          <p:nvPr/>
        </p:nvSpPr>
        <p:spPr>
          <a:xfrm>
            <a:off x="749300" y="3345508"/>
            <a:ext cx="140335" cy="98745"/>
          </a:xfrm>
          <a:prstGeom prst="rect">
            <a:avLst/>
          </a:prstGeom>
        </p:spPr>
        <p:txBody>
          <a:bodyPr vert="horz" wrap="square" lIns="0" tIns="13970" rIns="0" bIns="0" rtlCol="0">
            <a:spAutoFit/>
          </a:bodyPr>
          <a:lstStyle/>
          <a:p>
            <a:pPr marL="12700" marR="0" lvl="0" indent="0" algn="l" defTabSz="914400" rtl="0" eaLnBrk="1" fontAlgn="auto" latinLnBrk="0" hangingPunct="1">
              <a:lnSpc>
                <a:spcPct val="100000"/>
              </a:lnSpc>
              <a:spcBef>
                <a:spcPts val="110"/>
              </a:spcBef>
              <a:spcAft>
                <a:spcPts val="0"/>
              </a:spcAft>
              <a:buClrTx/>
              <a:buSzTx/>
              <a:buFontTx/>
              <a:buNone/>
              <a:tabLst/>
              <a:defRPr/>
            </a:pPr>
            <a:r>
              <a:rPr kumimoji="0" sz="550" b="0" i="0" u="none" strike="noStrike" kern="0" cap="none" spc="640" normalizeH="0" baseline="0" noProof="0" dirty="0">
                <a:ln>
                  <a:noFill/>
                </a:ln>
                <a:solidFill>
                  <a:srgbClr val="9A2140"/>
                </a:solidFill>
                <a:effectLst/>
                <a:uLnTx/>
                <a:uFillTx/>
                <a:latin typeface="Arial"/>
                <a:ea typeface="+mn-ea"/>
                <a:cs typeface="Arial"/>
              </a:rPr>
              <a:t>•</a:t>
            </a:r>
            <a:endParaRPr kumimoji="0" sz="550" b="0" i="0" u="none" strike="noStrike" kern="0" cap="none" spc="0" normalizeH="0" baseline="0" noProof="0">
              <a:ln>
                <a:noFill/>
              </a:ln>
              <a:solidFill>
                <a:sysClr val="windowText" lastClr="000000"/>
              </a:solidFill>
              <a:effectLst/>
              <a:uLnTx/>
              <a:uFillTx/>
              <a:latin typeface="Arial"/>
              <a:ea typeface="+mn-ea"/>
              <a:cs typeface="Arial"/>
            </a:endParaRPr>
          </a:p>
        </p:txBody>
      </p:sp>
      <p:sp>
        <p:nvSpPr>
          <p:cNvPr id="5" name="object 5">
            <a:extLst>
              <a:ext uri="{FF2B5EF4-FFF2-40B4-BE49-F238E27FC236}">
                <a16:creationId xmlns:a16="http://schemas.microsoft.com/office/drawing/2014/main" id="{FA701910-C397-FFD9-2A7F-1C5A531A7FF1}"/>
              </a:ext>
            </a:extLst>
          </p:cNvPr>
          <p:cNvSpPr txBox="1"/>
          <p:nvPr/>
        </p:nvSpPr>
        <p:spPr>
          <a:xfrm>
            <a:off x="819467" y="2033154"/>
            <a:ext cx="9918701" cy="3379771"/>
          </a:xfrm>
          <a:prstGeom prst="rect">
            <a:avLst/>
          </a:prstGeom>
        </p:spPr>
        <p:txBody>
          <a:bodyPr vert="horz" wrap="square" lIns="0" tIns="17145" rIns="0" bIns="0" rtlCol="0">
            <a:spAutoFit/>
          </a:bodyPr>
          <a:lstStyle/>
          <a:p>
            <a:pPr marL="469900" marR="0" lvl="0" indent="-457200" algn="l" defTabSz="914400" rtl="0" eaLnBrk="1" fontAlgn="auto" latinLnBrk="0" hangingPunct="1">
              <a:lnSpc>
                <a:spcPct val="100000"/>
              </a:lnSpc>
              <a:spcBef>
                <a:spcPts val="114"/>
              </a:spcBef>
              <a:spcAft>
                <a:spcPts val="0"/>
              </a:spcAft>
              <a:buClrTx/>
              <a:buSzTx/>
              <a:buFont typeface="Arial" panose="020B0604020202020204" pitchFamily="34" charset="0"/>
              <a:buChar char="•"/>
              <a:tabLst>
                <a:tab pos="1314450" algn="l"/>
              </a:tabLst>
              <a:defRPr/>
            </a:pPr>
            <a:r>
              <a:rPr kumimoji="0" lang="en-US" sz="3200" b="0" i="0" u="none" strike="noStrike" kern="0" cap="none" spc="-45" normalizeH="0" baseline="0" noProof="0" dirty="0">
                <a:ln>
                  <a:noFill/>
                </a:ln>
                <a:solidFill>
                  <a:srgbClr val="333333"/>
                </a:solidFill>
                <a:effectLst/>
                <a:uLnTx/>
                <a:uFillTx/>
                <a:latin typeface="Calibri"/>
                <a:ea typeface="+mn-ea"/>
                <a:cs typeface="Open Sans Semibold"/>
              </a:rPr>
              <a:t>As a personal counselor, I am available to meet with you to help you process difficult to process life circumstances.</a:t>
            </a:r>
          </a:p>
          <a:p>
            <a:pPr marL="469900" marR="0" lvl="0" indent="-457200" algn="l" defTabSz="914400" rtl="0" eaLnBrk="1" fontAlgn="auto" latinLnBrk="0" hangingPunct="1">
              <a:lnSpc>
                <a:spcPct val="100000"/>
              </a:lnSpc>
              <a:spcBef>
                <a:spcPts val="114"/>
              </a:spcBef>
              <a:spcAft>
                <a:spcPts val="0"/>
              </a:spcAft>
              <a:buClrTx/>
              <a:buSzTx/>
              <a:buFont typeface="Arial" panose="020B0604020202020204" pitchFamily="34" charset="0"/>
              <a:buChar char="•"/>
              <a:tabLst>
                <a:tab pos="1314450" algn="l"/>
              </a:tabLst>
              <a:defRPr/>
            </a:pPr>
            <a:r>
              <a:rPr kumimoji="0" lang="en-US" sz="3200" b="0" i="0" u="none" strike="noStrike" kern="0" cap="none" spc="-45" normalizeH="0" baseline="0" noProof="0" dirty="0">
                <a:ln>
                  <a:noFill/>
                </a:ln>
                <a:solidFill>
                  <a:srgbClr val="333333"/>
                </a:solidFill>
                <a:effectLst/>
                <a:uLnTx/>
                <a:uFillTx/>
                <a:latin typeface="Calibri"/>
                <a:ea typeface="+mn-ea"/>
                <a:cs typeface="Open Sans Semibold"/>
              </a:rPr>
              <a:t>Feel free to come to my office, or to email me if you desire to meet with me one on one. </a:t>
            </a:r>
          </a:p>
          <a:p>
            <a:pPr marL="469900" marR="0" lvl="0" indent="-457200" algn="l" defTabSz="914400" rtl="0" eaLnBrk="1" fontAlgn="auto" latinLnBrk="0" hangingPunct="1">
              <a:lnSpc>
                <a:spcPct val="100000"/>
              </a:lnSpc>
              <a:spcBef>
                <a:spcPts val="114"/>
              </a:spcBef>
              <a:spcAft>
                <a:spcPts val="0"/>
              </a:spcAft>
              <a:buClrTx/>
              <a:buSzTx/>
              <a:buFont typeface="Arial" panose="020B0604020202020204" pitchFamily="34" charset="0"/>
              <a:buChar char="•"/>
              <a:tabLst>
                <a:tab pos="1314450" algn="l"/>
              </a:tabLst>
              <a:defRPr/>
            </a:pPr>
            <a:r>
              <a:rPr kumimoji="0" lang="en-US" sz="3200" b="0" i="0" u="none" strike="noStrike" kern="0" cap="none" spc="-45" normalizeH="0" baseline="0" noProof="0" dirty="0">
                <a:ln>
                  <a:noFill/>
                </a:ln>
                <a:solidFill>
                  <a:srgbClr val="333333"/>
                </a:solidFill>
                <a:effectLst/>
                <a:uLnTx/>
                <a:uFillTx/>
                <a:latin typeface="Calibri"/>
                <a:ea typeface="+mn-ea"/>
                <a:cs typeface="Open Sans Semibold"/>
              </a:rPr>
              <a:t>Mr. Eggman: AEggman@bishopdiego.org.</a:t>
            </a:r>
          </a:p>
          <a:p>
            <a:pPr marL="12700" marR="0" lvl="0" indent="0" algn="l" defTabSz="914400" rtl="0" eaLnBrk="1" fontAlgn="auto" latinLnBrk="0" hangingPunct="1">
              <a:lnSpc>
                <a:spcPct val="100000"/>
              </a:lnSpc>
              <a:spcBef>
                <a:spcPts val="114"/>
              </a:spcBef>
              <a:spcAft>
                <a:spcPts val="0"/>
              </a:spcAft>
              <a:buClrTx/>
              <a:buSzTx/>
              <a:buFontTx/>
              <a:buNone/>
              <a:tabLst>
                <a:tab pos="1289050" algn="l"/>
              </a:tabLst>
              <a:defRPr/>
            </a:pPr>
            <a:endParaRPr kumimoji="0" lang="en-US" sz="2800" b="0" i="0" u="none" strike="noStrike" kern="0" cap="none" spc="-229" normalizeH="0" baseline="0" noProof="0" dirty="0">
              <a:ln>
                <a:noFill/>
              </a:ln>
              <a:solidFill>
                <a:srgbClr val="333333"/>
              </a:solidFill>
              <a:effectLst/>
              <a:uLnTx/>
              <a:uFillTx/>
              <a:latin typeface="Calibri"/>
              <a:ea typeface="+mn-ea"/>
              <a:cs typeface="Open Sans Semibold"/>
            </a:endParaRPr>
          </a:p>
          <a:p>
            <a:pPr marL="12700" marR="0" lvl="0" indent="0" algn="l" defTabSz="914400" rtl="0" eaLnBrk="1" fontAlgn="auto" latinLnBrk="0" hangingPunct="1">
              <a:lnSpc>
                <a:spcPct val="100000"/>
              </a:lnSpc>
              <a:spcBef>
                <a:spcPts val="114"/>
              </a:spcBef>
              <a:spcAft>
                <a:spcPts val="0"/>
              </a:spcAft>
              <a:buClrTx/>
              <a:buSzTx/>
              <a:buFontTx/>
              <a:buNone/>
              <a:tabLst>
                <a:tab pos="1289050" algn="l"/>
              </a:tabLst>
              <a:defRPr/>
            </a:pPr>
            <a:endParaRPr kumimoji="0" lang="en-US" sz="2800" b="0" i="0" u="none" strike="noStrike" kern="0" cap="none" spc="0" normalizeH="0" baseline="0" noProof="0" dirty="0">
              <a:ln>
                <a:noFill/>
              </a:ln>
              <a:solidFill>
                <a:sysClr val="windowText" lastClr="000000"/>
              </a:solidFill>
              <a:effectLst/>
              <a:uLnTx/>
              <a:uFillTx/>
              <a:latin typeface="Calibri"/>
              <a:ea typeface="+mn-ea"/>
              <a:cs typeface="Open Sans"/>
            </a:endParaRPr>
          </a:p>
        </p:txBody>
      </p:sp>
      <p:sp>
        <p:nvSpPr>
          <p:cNvPr id="6" name="object 6">
            <a:extLst>
              <a:ext uri="{FF2B5EF4-FFF2-40B4-BE49-F238E27FC236}">
                <a16:creationId xmlns:a16="http://schemas.microsoft.com/office/drawing/2014/main" id="{93184F9E-78EB-C105-49AC-6347131AD3EC}"/>
              </a:ext>
            </a:extLst>
          </p:cNvPr>
          <p:cNvSpPr txBox="1"/>
          <p:nvPr/>
        </p:nvSpPr>
        <p:spPr>
          <a:xfrm>
            <a:off x="749300" y="4097983"/>
            <a:ext cx="140335" cy="98745"/>
          </a:xfrm>
          <a:prstGeom prst="rect">
            <a:avLst/>
          </a:prstGeom>
        </p:spPr>
        <p:txBody>
          <a:bodyPr vert="horz" wrap="square" lIns="0" tIns="13970" rIns="0" bIns="0" rtlCol="0">
            <a:spAutoFit/>
          </a:bodyPr>
          <a:lstStyle/>
          <a:p>
            <a:pPr marL="12700" marR="0" lvl="0" indent="0" algn="l" defTabSz="914400" rtl="0" eaLnBrk="1" fontAlgn="auto" latinLnBrk="0" hangingPunct="1">
              <a:lnSpc>
                <a:spcPct val="100000"/>
              </a:lnSpc>
              <a:spcBef>
                <a:spcPts val="110"/>
              </a:spcBef>
              <a:spcAft>
                <a:spcPts val="0"/>
              </a:spcAft>
              <a:buClrTx/>
              <a:buSzTx/>
              <a:buFontTx/>
              <a:buNone/>
              <a:tabLst/>
              <a:defRPr/>
            </a:pPr>
            <a:r>
              <a:rPr kumimoji="0" sz="550" b="0" i="0" u="none" strike="noStrike" kern="0" cap="none" spc="640" normalizeH="0" baseline="0" noProof="0" dirty="0">
                <a:ln>
                  <a:noFill/>
                </a:ln>
                <a:solidFill>
                  <a:srgbClr val="9A2140"/>
                </a:solidFill>
                <a:effectLst/>
                <a:uLnTx/>
                <a:uFillTx/>
                <a:latin typeface="Arial"/>
                <a:ea typeface="+mn-ea"/>
                <a:cs typeface="Arial"/>
              </a:rPr>
              <a:t>•</a:t>
            </a:r>
            <a:endParaRPr kumimoji="0" sz="550" b="0" i="0" u="none" strike="noStrike" kern="0" cap="none" spc="0" normalizeH="0" baseline="0" noProof="0">
              <a:ln>
                <a:noFill/>
              </a:ln>
              <a:solidFill>
                <a:sysClr val="windowText" lastClr="000000"/>
              </a:solidFill>
              <a:effectLst/>
              <a:uLnTx/>
              <a:uFillTx/>
              <a:latin typeface="Arial"/>
              <a:ea typeface="+mn-ea"/>
              <a:cs typeface="Arial"/>
            </a:endParaRPr>
          </a:p>
        </p:txBody>
      </p:sp>
      <p:sp>
        <p:nvSpPr>
          <p:cNvPr id="8" name="object 8">
            <a:extLst>
              <a:ext uri="{FF2B5EF4-FFF2-40B4-BE49-F238E27FC236}">
                <a16:creationId xmlns:a16="http://schemas.microsoft.com/office/drawing/2014/main" id="{BACB2B55-CA95-D3AA-AB44-EE08974DA79C}"/>
              </a:ext>
            </a:extLst>
          </p:cNvPr>
          <p:cNvSpPr txBox="1"/>
          <p:nvPr/>
        </p:nvSpPr>
        <p:spPr>
          <a:xfrm>
            <a:off x="749300" y="4850458"/>
            <a:ext cx="140335" cy="98745"/>
          </a:xfrm>
          <a:prstGeom prst="rect">
            <a:avLst/>
          </a:prstGeom>
        </p:spPr>
        <p:txBody>
          <a:bodyPr vert="horz" wrap="square" lIns="0" tIns="13970" rIns="0" bIns="0" rtlCol="0">
            <a:spAutoFit/>
          </a:bodyPr>
          <a:lstStyle/>
          <a:p>
            <a:pPr marL="12700" marR="0" lvl="0" indent="0" algn="l" defTabSz="914400" rtl="0" eaLnBrk="1" fontAlgn="auto" latinLnBrk="0" hangingPunct="1">
              <a:lnSpc>
                <a:spcPct val="100000"/>
              </a:lnSpc>
              <a:spcBef>
                <a:spcPts val="110"/>
              </a:spcBef>
              <a:spcAft>
                <a:spcPts val="0"/>
              </a:spcAft>
              <a:buClrTx/>
              <a:buSzTx/>
              <a:buFontTx/>
              <a:buNone/>
              <a:tabLst/>
              <a:defRPr/>
            </a:pPr>
            <a:r>
              <a:rPr kumimoji="0" sz="550" b="0" i="0" u="none" strike="noStrike" kern="0" cap="none" spc="640" normalizeH="0" baseline="0" noProof="0" dirty="0">
                <a:ln>
                  <a:noFill/>
                </a:ln>
                <a:solidFill>
                  <a:srgbClr val="9A2140"/>
                </a:solidFill>
                <a:effectLst/>
                <a:uLnTx/>
                <a:uFillTx/>
                <a:latin typeface="Arial"/>
                <a:ea typeface="+mn-ea"/>
                <a:cs typeface="Arial"/>
              </a:rPr>
              <a:t>•</a:t>
            </a:r>
            <a:endParaRPr kumimoji="0" sz="550" b="0" i="0" u="none" strike="noStrike" kern="0" cap="none" spc="0" normalizeH="0" baseline="0" noProof="0">
              <a:ln>
                <a:noFill/>
              </a:ln>
              <a:solidFill>
                <a:sysClr val="windowText" lastClr="000000"/>
              </a:solidFill>
              <a:effectLst/>
              <a:uLnTx/>
              <a:uFillTx/>
              <a:latin typeface="Arial"/>
              <a:ea typeface="+mn-ea"/>
              <a:cs typeface="Arial"/>
            </a:endParaRPr>
          </a:p>
        </p:txBody>
      </p:sp>
      <p:pic>
        <p:nvPicPr>
          <p:cNvPr id="10" name="object 10">
            <a:extLst>
              <a:ext uri="{FF2B5EF4-FFF2-40B4-BE49-F238E27FC236}">
                <a16:creationId xmlns:a16="http://schemas.microsoft.com/office/drawing/2014/main" id="{DE03886C-EEFF-8B79-F494-8AEF9FCE3337}"/>
              </a:ext>
            </a:extLst>
          </p:cNvPr>
          <p:cNvPicPr/>
          <p:nvPr/>
        </p:nvPicPr>
        <p:blipFill>
          <a:blip r:embed="rId2" cstate="print"/>
          <a:stretch>
            <a:fillRect/>
          </a:stretch>
        </p:blipFill>
        <p:spPr>
          <a:xfrm>
            <a:off x="10572750" y="286545"/>
            <a:ext cx="1333499" cy="1333499"/>
          </a:xfrm>
          <a:prstGeom prst="rect">
            <a:avLst/>
          </a:prstGeom>
        </p:spPr>
      </p:pic>
      <p:grpSp>
        <p:nvGrpSpPr>
          <p:cNvPr id="11" name="object 11">
            <a:extLst>
              <a:ext uri="{FF2B5EF4-FFF2-40B4-BE49-F238E27FC236}">
                <a16:creationId xmlns:a16="http://schemas.microsoft.com/office/drawing/2014/main" id="{45AD0497-9E67-26DC-A0E2-7BBA9CA29726}"/>
              </a:ext>
            </a:extLst>
          </p:cNvPr>
          <p:cNvGrpSpPr/>
          <p:nvPr/>
        </p:nvGrpSpPr>
        <p:grpSpPr>
          <a:xfrm>
            <a:off x="761999" y="1810543"/>
            <a:ext cx="10668000" cy="19050"/>
            <a:chOff x="761999" y="1809749"/>
            <a:chExt cx="10668000" cy="19050"/>
          </a:xfrm>
        </p:grpSpPr>
        <p:sp>
          <p:nvSpPr>
            <p:cNvPr id="12" name="object 12">
              <a:extLst>
                <a:ext uri="{FF2B5EF4-FFF2-40B4-BE49-F238E27FC236}">
                  <a16:creationId xmlns:a16="http://schemas.microsoft.com/office/drawing/2014/main" id="{8C5B207D-DCE8-C7AE-EF62-CA698133B8E0}"/>
                </a:ext>
              </a:extLst>
            </p:cNvPr>
            <p:cNvSpPr/>
            <p:nvPr/>
          </p:nvSpPr>
          <p:spPr>
            <a:xfrm>
              <a:off x="761999" y="1809749"/>
              <a:ext cx="10668000" cy="19050"/>
            </a:xfrm>
            <a:custGeom>
              <a:avLst/>
              <a:gdLst/>
              <a:ahLst/>
              <a:cxnLst/>
              <a:rect l="l" t="t" r="r" b="b"/>
              <a:pathLst>
                <a:path w="10668000" h="19050">
                  <a:moveTo>
                    <a:pt x="10667999" y="19049"/>
                  </a:moveTo>
                  <a:lnTo>
                    <a:pt x="0" y="19049"/>
                  </a:lnTo>
                  <a:lnTo>
                    <a:pt x="0" y="0"/>
                  </a:lnTo>
                  <a:lnTo>
                    <a:pt x="10667999" y="0"/>
                  </a:lnTo>
                  <a:lnTo>
                    <a:pt x="10667999" y="19049"/>
                  </a:lnTo>
                  <a:close/>
                </a:path>
              </a:pathLst>
            </a:custGeom>
            <a:solidFill>
              <a:srgbClr val="9A2140"/>
            </a:solid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3" name="object 13">
              <a:extLst>
                <a:ext uri="{FF2B5EF4-FFF2-40B4-BE49-F238E27FC236}">
                  <a16:creationId xmlns:a16="http://schemas.microsoft.com/office/drawing/2014/main" id="{039882C3-4761-503D-E375-914C306A2A4B}"/>
                </a:ext>
              </a:extLst>
            </p:cNvPr>
            <p:cNvSpPr/>
            <p:nvPr/>
          </p:nvSpPr>
          <p:spPr>
            <a:xfrm>
              <a:off x="3809999" y="1813775"/>
              <a:ext cx="4572000" cy="11430"/>
            </a:xfrm>
            <a:custGeom>
              <a:avLst/>
              <a:gdLst/>
              <a:ahLst/>
              <a:cxnLst/>
              <a:rect l="l" t="t" r="r" b="b"/>
              <a:pathLst>
                <a:path w="4572000" h="11430">
                  <a:moveTo>
                    <a:pt x="0" y="5499"/>
                  </a:moveTo>
                  <a:lnTo>
                    <a:pt x="75660" y="6685"/>
                  </a:lnTo>
                  <a:lnTo>
                    <a:pt x="150342" y="7710"/>
                  </a:lnTo>
                  <a:lnTo>
                    <a:pt x="224197" y="8581"/>
                  </a:lnTo>
                  <a:lnTo>
                    <a:pt x="297374" y="9304"/>
                  </a:lnTo>
                  <a:lnTo>
                    <a:pt x="370024" y="9889"/>
                  </a:lnTo>
                  <a:lnTo>
                    <a:pt x="442298" y="10342"/>
                  </a:lnTo>
                  <a:lnTo>
                    <a:pt x="514346" y="10670"/>
                  </a:lnTo>
                  <a:lnTo>
                    <a:pt x="586319" y="10882"/>
                  </a:lnTo>
                  <a:lnTo>
                    <a:pt x="658367" y="10985"/>
                  </a:lnTo>
                  <a:lnTo>
                    <a:pt x="694467" y="10998"/>
                  </a:lnTo>
                  <a:lnTo>
                    <a:pt x="730641" y="10986"/>
                  </a:lnTo>
                  <a:lnTo>
                    <a:pt x="803292" y="10894"/>
                  </a:lnTo>
                  <a:lnTo>
                    <a:pt x="876469" y="10714"/>
                  </a:lnTo>
                  <a:lnTo>
                    <a:pt x="950323" y="10456"/>
                  </a:lnTo>
                  <a:lnTo>
                    <a:pt x="1025005" y="10126"/>
                  </a:lnTo>
                  <a:lnTo>
                    <a:pt x="1100666" y="9732"/>
                  </a:lnTo>
                  <a:lnTo>
                    <a:pt x="1138910" y="9514"/>
                  </a:lnTo>
                  <a:lnTo>
                    <a:pt x="1177456" y="9282"/>
                  </a:lnTo>
                  <a:lnTo>
                    <a:pt x="1216321" y="9038"/>
                  </a:lnTo>
                  <a:lnTo>
                    <a:pt x="1255525" y="8783"/>
                  </a:lnTo>
                  <a:lnTo>
                    <a:pt x="1295086" y="8517"/>
                  </a:lnTo>
                  <a:lnTo>
                    <a:pt x="1335023" y="8242"/>
                  </a:lnTo>
                  <a:lnTo>
                    <a:pt x="1375356" y="7958"/>
                  </a:lnTo>
                  <a:lnTo>
                    <a:pt x="1416103" y="7667"/>
                  </a:lnTo>
                  <a:lnTo>
                    <a:pt x="1457282" y="7370"/>
                  </a:lnTo>
                  <a:lnTo>
                    <a:pt x="1498913" y="7067"/>
                  </a:lnTo>
                  <a:lnTo>
                    <a:pt x="1541014" y="6759"/>
                  </a:lnTo>
                  <a:lnTo>
                    <a:pt x="1583605" y="6447"/>
                  </a:lnTo>
                  <a:lnTo>
                    <a:pt x="1626703" y="6133"/>
                  </a:lnTo>
                  <a:lnTo>
                    <a:pt x="1670328" y="5816"/>
                  </a:lnTo>
                  <a:lnTo>
                    <a:pt x="1714499" y="5499"/>
                  </a:lnTo>
                  <a:lnTo>
                    <a:pt x="1759235" y="5181"/>
                  </a:lnTo>
                  <a:lnTo>
                    <a:pt x="1804553" y="4865"/>
                  </a:lnTo>
                  <a:lnTo>
                    <a:pt x="1850474" y="4550"/>
                  </a:lnTo>
                  <a:lnTo>
                    <a:pt x="1897016" y="4239"/>
                  </a:lnTo>
                  <a:lnTo>
                    <a:pt x="1944197" y="3931"/>
                  </a:lnTo>
                  <a:lnTo>
                    <a:pt x="1992037" y="3628"/>
                  </a:lnTo>
                  <a:lnTo>
                    <a:pt x="2040554" y="3330"/>
                  </a:lnTo>
                  <a:lnTo>
                    <a:pt x="2089767" y="3039"/>
                  </a:lnTo>
                  <a:lnTo>
                    <a:pt x="2139695" y="2756"/>
                  </a:lnTo>
                  <a:lnTo>
                    <a:pt x="2190357" y="2481"/>
                  </a:lnTo>
                  <a:lnTo>
                    <a:pt x="2241772" y="2215"/>
                  </a:lnTo>
                  <a:lnTo>
                    <a:pt x="2293958" y="1960"/>
                  </a:lnTo>
                  <a:lnTo>
                    <a:pt x="2346934" y="1716"/>
                  </a:lnTo>
                  <a:lnTo>
                    <a:pt x="2400720" y="1484"/>
                  </a:lnTo>
                  <a:lnTo>
                    <a:pt x="2455333" y="1265"/>
                  </a:lnTo>
                  <a:lnTo>
                    <a:pt x="2510792" y="1061"/>
                  </a:lnTo>
                  <a:lnTo>
                    <a:pt x="2567118" y="872"/>
                  </a:lnTo>
                  <a:lnTo>
                    <a:pt x="2624327" y="698"/>
                  </a:lnTo>
                  <a:lnTo>
                    <a:pt x="2682440" y="542"/>
                  </a:lnTo>
                  <a:lnTo>
                    <a:pt x="2741475" y="403"/>
                  </a:lnTo>
                  <a:lnTo>
                    <a:pt x="2801450" y="283"/>
                  </a:lnTo>
                  <a:lnTo>
                    <a:pt x="2862385" y="183"/>
                  </a:lnTo>
                  <a:lnTo>
                    <a:pt x="2924298" y="104"/>
                  </a:lnTo>
                  <a:lnTo>
                    <a:pt x="2987209" y="46"/>
                  </a:lnTo>
                  <a:lnTo>
                    <a:pt x="3051135" y="11"/>
                  </a:lnTo>
                  <a:lnTo>
                    <a:pt x="3116096" y="0"/>
                  </a:lnTo>
                  <a:lnTo>
                    <a:pt x="3182111" y="12"/>
                  </a:lnTo>
                  <a:lnTo>
                    <a:pt x="3249199" y="51"/>
                  </a:lnTo>
                  <a:lnTo>
                    <a:pt x="3317377" y="115"/>
                  </a:lnTo>
                  <a:lnTo>
                    <a:pt x="3386666" y="207"/>
                  </a:lnTo>
                  <a:lnTo>
                    <a:pt x="3457084" y="327"/>
                  </a:lnTo>
                  <a:lnTo>
                    <a:pt x="3528649" y="476"/>
                  </a:lnTo>
                  <a:lnTo>
                    <a:pt x="3601381" y="656"/>
                  </a:lnTo>
                  <a:lnTo>
                    <a:pt x="3675298" y="866"/>
                  </a:lnTo>
                  <a:lnTo>
                    <a:pt x="3750419" y="1109"/>
                  </a:lnTo>
                  <a:lnTo>
                    <a:pt x="3826763" y="1384"/>
                  </a:lnTo>
                  <a:lnTo>
                    <a:pt x="3904349" y="1693"/>
                  </a:lnTo>
                  <a:lnTo>
                    <a:pt x="3983196" y="2037"/>
                  </a:lnTo>
                  <a:lnTo>
                    <a:pt x="4063322" y="2417"/>
                  </a:lnTo>
                  <a:lnTo>
                    <a:pt x="4144746" y="2833"/>
                  </a:lnTo>
                  <a:lnTo>
                    <a:pt x="4227487" y="3287"/>
                  </a:lnTo>
                  <a:lnTo>
                    <a:pt x="4311565" y="3780"/>
                  </a:lnTo>
                  <a:lnTo>
                    <a:pt x="4396996" y="4312"/>
                  </a:lnTo>
                  <a:lnTo>
                    <a:pt x="4483802" y="4885"/>
                  </a:lnTo>
                  <a:lnTo>
                    <a:pt x="4571999" y="5499"/>
                  </a:lnTo>
                </a:path>
              </a:pathLst>
            </a:custGeom>
            <a:ln w="7619">
              <a:solidFill>
                <a:srgbClr val="9A2140"/>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4" name="object 14">
            <a:extLst>
              <a:ext uri="{FF2B5EF4-FFF2-40B4-BE49-F238E27FC236}">
                <a16:creationId xmlns:a16="http://schemas.microsoft.com/office/drawing/2014/main" id="{AFBF283B-DB93-6C5B-0371-E29A43033211}"/>
              </a:ext>
            </a:extLst>
          </p:cNvPr>
          <p:cNvSpPr txBox="1">
            <a:spLocks noGrp="1"/>
          </p:cNvSpPr>
          <p:nvPr>
            <p:ph type="title"/>
          </p:nvPr>
        </p:nvSpPr>
        <p:spPr>
          <a:xfrm>
            <a:off x="749300" y="1056628"/>
            <a:ext cx="9333896" cy="670505"/>
          </a:xfrm>
          <a:prstGeom prst="rect">
            <a:avLst/>
          </a:prstGeom>
        </p:spPr>
        <p:txBody>
          <a:bodyPr vert="horz" wrap="square" lIns="0" tIns="115570" rIns="0" bIns="0" rtlCol="0">
            <a:spAutoFit/>
          </a:bodyPr>
          <a:lstStyle/>
          <a:p>
            <a:pPr marL="12700" marR="5080">
              <a:lnSpc>
                <a:spcPts val="4130"/>
              </a:lnSpc>
              <a:spcBef>
                <a:spcPts val="910"/>
              </a:spcBef>
            </a:pPr>
            <a:r>
              <a:rPr lang="en-US" sz="4400" dirty="0">
                <a:latin typeface="Sylfaen" panose="010A0502050306030303" pitchFamily="18" charset="0"/>
              </a:rPr>
              <a:t>What is available for Bishop Students?</a:t>
            </a:r>
            <a:endParaRPr sz="4100" dirty="0">
              <a:latin typeface="Sylfaen" panose="010A0502050306030303" pitchFamily="18" charset="0"/>
            </a:endParaRPr>
          </a:p>
        </p:txBody>
      </p:sp>
      <p:sp>
        <p:nvSpPr>
          <p:cNvPr id="15" name="object 15">
            <a:extLst>
              <a:ext uri="{FF2B5EF4-FFF2-40B4-BE49-F238E27FC236}">
                <a16:creationId xmlns:a16="http://schemas.microsoft.com/office/drawing/2014/main" id="{41FCBCFB-FAB7-9EFC-CB76-F0FD079C2324}"/>
              </a:ext>
            </a:extLst>
          </p:cNvPr>
          <p:cNvSpPr txBox="1">
            <a:spLocks noGrp="1"/>
          </p:cNvSpPr>
          <p:nvPr>
            <p:ph type="ftr" sz="quarter" idx="5"/>
          </p:nvPr>
        </p:nvSpPr>
        <p:spPr>
          <a:prstGeom prst="rect">
            <a:avLst/>
          </a:prstGeom>
        </p:spPr>
        <p:txBody>
          <a:bodyPr vert="horz" wrap="square" lIns="0" tIns="0" rIns="0" bIns="0" rtlCol="0">
            <a:spAutoFit/>
          </a:bodyPr>
          <a:lstStyle/>
          <a:p>
            <a:pPr marL="0" marR="5715" lvl="0" indent="0" algn="ctr" defTabSz="914400" rtl="0" eaLnBrk="1" fontAlgn="auto" latinLnBrk="0" hangingPunct="1">
              <a:lnSpc>
                <a:spcPts val="1185"/>
              </a:lnSpc>
              <a:spcBef>
                <a:spcPts val="0"/>
              </a:spcBef>
              <a:spcAft>
                <a:spcPts val="0"/>
              </a:spcAft>
              <a:buClrTx/>
              <a:buSzTx/>
              <a:buFontTx/>
              <a:buNone/>
              <a:tabLst/>
              <a:defRPr/>
            </a:pPr>
            <a:r>
              <a:rPr kumimoji="0" sz="1300" b="1" i="0" u="none" strike="noStrike" kern="0" cap="none" spc="-10" normalizeH="0" baseline="0" noProof="0" dirty="0">
                <a:ln>
                  <a:noFill/>
                </a:ln>
                <a:solidFill>
                  <a:srgbClr val="9A2140"/>
                </a:solidFill>
                <a:effectLst/>
                <a:uLnTx/>
                <a:uFillTx/>
                <a:latin typeface="Merriweather"/>
                <a:ea typeface="+mn-ea"/>
              </a:rPr>
              <a:t>FORGE</a:t>
            </a:r>
          </a:p>
          <a:p>
            <a:pPr marL="0" marR="0" lvl="0" indent="0" algn="ctr" defTabSz="914400" rtl="0" eaLnBrk="1" fontAlgn="auto" latinLnBrk="0" hangingPunct="1">
              <a:lnSpc>
                <a:spcPts val="680"/>
              </a:lnSpc>
              <a:spcBef>
                <a:spcPts val="0"/>
              </a:spcBef>
              <a:spcAft>
                <a:spcPts val="0"/>
              </a:spcAft>
              <a:buClrTx/>
              <a:buSzTx/>
              <a:buFontTx/>
              <a:buNone/>
              <a:tabLst/>
              <a:defRPr/>
            </a:pPr>
            <a:r>
              <a:rPr kumimoji="0" sz="650" b="0" i="0" u="none" strike="noStrike" kern="0" cap="none" spc="-45" normalizeH="0" baseline="0" noProof="0" dirty="0">
                <a:ln>
                  <a:noFill/>
                </a:ln>
                <a:solidFill>
                  <a:srgbClr val="666666"/>
                </a:solidFill>
                <a:effectLst/>
                <a:uLnTx/>
                <a:uFillTx/>
                <a:latin typeface="Noto Kufi Arabic"/>
                <a:ea typeface="+mn-ea"/>
                <a:cs typeface="Noto Kufi Arabic"/>
              </a:rPr>
              <a:t>RADE</a:t>
            </a:r>
            <a:r>
              <a:rPr kumimoji="0" sz="650" b="0" i="0" u="none" strike="noStrike" kern="0" cap="none" spc="-50" normalizeH="0" baseline="0" noProof="0" dirty="0">
                <a:ln>
                  <a:noFill/>
                </a:ln>
                <a:solidFill>
                  <a:srgbClr val="666666"/>
                </a:solidFill>
                <a:effectLst/>
                <a:uLnTx/>
                <a:uFillTx/>
                <a:latin typeface="Noto Kufi Arabic"/>
                <a:ea typeface="+mn-ea"/>
                <a:cs typeface="Noto Kufi Arabic"/>
              </a:rPr>
              <a:t> </a:t>
            </a:r>
            <a:r>
              <a:rPr kumimoji="0" sz="650" b="0" i="0" u="none" strike="noStrike" kern="0" cap="none" spc="-30" normalizeH="0" baseline="0" noProof="0" dirty="0">
                <a:ln>
                  <a:noFill/>
                </a:ln>
                <a:solidFill>
                  <a:srgbClr val="666666"/>
                </a:solidFill>
                <a:effectLst/>
                <a:uLnTx/>
                <a:uFillTx/>
                <a:latin typeface="Noto Kufi Arabic"/>
                <a:ea typeface="+mn-ea"/>
                <a:cs typeface="Noto Kufi Arabic"/>
              </a:rPr>
              <a:t>11:</a:t>
            </a:r>
            <a:r>
              <a:rPr kumimoji="0" sz="650" b="0" i="0" u="none" strike="noStrike" kern="0" cap="none" spc="-45" normalizeH="0" baseline="0" noProof="0" dirty="0">
                <a:ln>
                  <a:noFill/>
                </a:ln>
                <a:solidFill>
                  <a:srgbClr val="666666"/>
                </a:solidFill>
                <a:effectLst/>
                <a:uLnTx/>
                <a:uFillTx/>
                <a:latin typeface="Noto Kufi Arabic"/>
                <a:ea typeface="+mn-ea"/>
                <a:cs typeface="Noto Kufi Arabic"/>
              </a:rPr>
              <a:t> </a:t>
            </a:r>
            <a:r>
              <a:rPr kumimoji="0" sz="650" b="0" i="0" u="none" strike="noStrike" kern="0" cap="none" spc="-55" normalizeH="0" baseline="0" noProof="0" dirty="0">
                <a:ln>
                  <a:noFill/>
                </a:ln>
                <a:solidFill>
                  <a:srgbClr val="666666"/>
                </a:solidFill>
                <a:effectLst/>
                <a:uLnTx/>
                <a:uFillTx/>
                <a:latin typeface="Noto Kufi Arabic"/>
                <a:ea typeface="+mn-ea"/>
                <a:cs typeface="Noto Kufi Arabic"/>
              </a:rPr>
              <a:t>HOW</a:t>
            </a:r>
            <a:r>
              <a:rPr kumimoji="0" sz="650" b="0" i="0" u="none" strike="noStrike" kern="0" cap="none" spc="-45" normalizeH="0" baseline="0" noProof="0" dirty="0">
                <a:ln>
                  <a:noFill/>
                </a:ln>
                <a:solidFill>
                  <a:srgbClr val="666666"/>
                </a:solidFill>
                <a:effectLst/>
                <a:uLnTx/>
                <a:uFillTx/>
                <a:latin typeface="Noto Kufi Arabic"/>
                <a:ea typeface="+mn-ea"/>
                <a:cs typeface="Noto Kufi Arabic"/>
              </a:rPr>
              <a:t> CHANGE </a:t>
            </a:r>
            <a:r>
              <a:rPr kumimoji="0" sz="650" b="0" i="0" u="none" strike="noStrike" kern="0" cap="none" spc="-10" normalizeH="0" baseline="0" noProof="0" dirty="0">
                <a:ln>
                  <a:noFill/>
                </a:ln>
                <a:solidFill>
                  <a:srgbClr val="666666"/>
                </a:solidFill>
                <a:effectLst/>
                <a:uLnTx/>
                <a:uFillTx/>
                <a:latin typeface="Noto Kufi Arabic"/>
                <a:ea typeface="+mn-ea"/>
                <a:cs typeface="Noto Kufi Arabic"/>
              </a:rPr>
              <a:t>HAPPEN</a:t>
            </a:r>
            <a:endParaRPr kumimoji="0" sz="650" b="1" i="0" u="none" strike="noStrike" kern="0" cap="none" spc="0" normalizeH="0" baseline="0" noProof="0" dirty="0">
              <a:ln>
                <a:noFill/>
              </a:ln>
              <a:solidFill>
                <a:srgbClr val="9A2140"/>
              </a:solidFill>
              <a:effectLst/>
              <a:uLnTx/>
              <a:uFillTx/>
              <a:latin typeface="Noto Kufi Arabic"/>
              <a:ea typeface="+mn-ea"/>
              <a:cs typeface="Noto Kufi Arabic"/>
            </a:endParaRPr>
          </a:p>
        </p:txBody>
      </p:sp>
    </p:spTree>
    <p:extLst>
      <p:ext uri="{BB962C8B-B14F-4D97-AF65-F5344CB8AC3E}">
        <p14:creationId xmlns:p14="http://schemas.microsoft.com/office/powerpoint/2010/main" val="4633033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F571A-2804-30A0-D09D-8131EBF76184}"/>
              </a:ext>
            </a:extLst>
          </p:cNvPr>
          <p:cNvSpPr>
            <a:spLocks noGrp="1"/>
          </p:cNvSpPr>
          <p:nvPr>
            <p:ph type="title"/>
          </p:nvPr>
        </p:nvSpPr>
        <p:spPr>
          <a:xfrm>
            <a:off x="2735982" y="2787798"/>
            <a:ext cx="6954027" cy="1698682"/>
          </a:xfrm>
        </p:spPr>
        <p:txBody>
          <a:bodyPr wrap="square" lIns="0" tIns="0" rIns="0" bIns="0">
            <a:normAutofit/>
          </a:bodyPr>
          <a:lstStyle/>
          <a:p>
            <a:r>
              <a:rPr lang="en-US" sz="8800" b="1" i="0" dirty="0">
                <a:latin typeface="Tahoma"/>
                <a:ea typeface="+mj-ea"/>
                <a:cs typeface="Tahoma"/>
              </a:rPr>
              <a:t>Questions?</a:t>
            </a:r>
          </a:p>
        </p:txBody>
      </p:sp>
      <p:pic>
        <p:nvPicPr>
          <p:cNvPr id="7" name="object 10">
            <a:extLst>
              <a:ext uri="{FF2B5EF4-FFF2-40B4-BE49-F238E27FC236}">
                <a16:creationId xmlns:a16="http://schemas.microsoft.com/office/drawing/2014/main" id="{72D8CEB0-1A60-A73F-C83B-3E9598B27200}"/>
              </a:ext>
            </a:extLst>
          </p:cNvPr>
          <p:cNvPicPr/>
          <p:nvPr/>
        </p:nvPicPr>
        <p:blipFill>
          <a:blip r:embed="rId2" cstate="print"/>
          <a:stretch>
            <a:fillRect/>
          </a:stretch>
        </p:blipFill>
        <p:spPr>
          <a:xfrm>
            <a:off x="10572750" y="286545"/>
            <a:ext cx="1333499" cy="1333499"/>
          </a:xfrm>
          <a:prstGeom prst="rect">
            <a:avLst/>
          </a:prstGeom>
        </p:spPr>
      </p:pic>
    </p:spTree>
    <p:extLst>
      <p:ext uri="{BB962C8B-B14F-4D97-AF65-F5344CB8AC3E}">
        <p14:creationId xmlns:p14="http://schemas.microsoft.com/office/powerpoint/2010/main" val="38686183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3946F6A7-0B48-49A7-8E23-3C1F09939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sketchy content container">
            <a:extLst>
              <a:ext uri="{FF2B5EF4-FFF2-40B4-BE49-F238E27FC236}">
                <a16:creationId xmlns:a16="http://schemas.microsoft.com/office/drawing/2014/main" id="{F53AD421-C5C8-4C52-9DD0-6A594F21A5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5564" y="493776"/>
            <a:ext cx="11040872" cy="5722227"/>
          </a:xfrm>
          <a:custGeom>
            <a:avLst/>
            <a:gdLst>
              <a:gd name="connsiteX0" fmla="*/ 0 w 11040872"/>
              <a:gd name="connsiteY0" fmla="*/ 594482 h 5722227"/>
              <a:gd name="connsiteX1" fmla="*/ 594482 w 11040872"/>
              <a:gd name="connsiteY1" fmla="*/ 0 h 5722227"/>
              <a:gd name="connsiteX2" fmla="*/ 1448314 w 11040872"/>
              <a:gd name="connsiteY2" fmla="*/ 0 h 5722227"/>
              <a:gd name="connsiteX3" fmla="*/ 1908070 w 11040872"/>
              <a:gd name="connsiteY3" fmla="*/ 0 h 5722227"/>
              <a:gd name="connsiteX4" fmla="*/ 2564864 w 11040872"/>
              <a:gd name="connsiteY4" fmla="*/ 0 h 5722227"/>
              <a:gd name="connsiteX5" fmla="*/ 3320177 w 11040872"/>
              <a:gd name="connsiteY5" fmla="*/ 0 h 5722227"/>
              <a:gd name="connsiteX6" fmla="*/ 4174009 w 11040872"/>
              <a:gd name="connsiteY6" fmla="*/ 0 h 5722227"/>
              <a:gd name="connsiteX7" fmla="*/ 4929322 w 11040872"/>
              <a:gd name="connsiteY7" fmla="*/ 0 h 5722227"/>
              <a:gd name="connsiteX8" fmla="*/ 5783154 w 11040872"/>
              <a:gd name="connsiteY8" fmla="*/ 0 h 5722227"/>
              <a:gd name="connsiteX9" fmla="*/ 6538466 w 11040872"/>
              <a:gd name="connsiteY9" fmla="*/ 0 h 5722227"/>
              <a:gd name="connsiteX10" fmla="*/ 6998222 w 11040872"/>
              <a:gd name="connsiteY10" fmla="*/ 0 h 5722227"/>
              <a:gd name="connsiteX11" fmla="*/ 7753535 w 11040872"/>
              <a:gd name="connsiteY11" fmla="*/ 0 h 5722227"/>
              <a:gd name="connsiteX12" fmla="*/ 8311810 w 11040872"/>
              <a:gd name="connsiteY12" fmla="*/ 0 h 5722227"/>
              <a:gd name="connsiteX13" fmla="*/ 8771566 w 11040872"/>
              <a:gd name="connsiteY13" fmla="*/ 0 h 5722227"/>
              <a:gd name="connsiteX14" fmla="*/ 9132802 w 11040872"/>
              <a:gd name="connsiteY14" fmla="*/ 0 h 5722227"/>
              <a:gd name="connsiteX15" fmla="*/ 9592558 w 11040872"/>
              <a:gd name="connsiteY15" fmla="*/ 0 h 5722227"/>
              <a:gd name="connsiteX16" fmla="*/ 10446390 w 11040872"/>
              <a:gd name="connsiteY16" fmla="*/ 0 h 5722227"/>
              <a:gd name="connsiteX17" fmla="*/ 11040872 w 11040872"/>
              <a:gd name="connsiteY17" fmla="*/ 594482 h 5722227"/>
              <a:gd name="connsiteX18" fmla="*/ 11040872 w 11040872"/>
              <a:gd name="connsiteY18" fmla="*/ 1332756 h 5722227"/>
              <a:gd name="connsiteX19" fmla="*/ 11040872 w 11040872"/>
              <a:gd name="connsiteY19" fmla="*/ 2071031 h 5722227"/>
              <a:gd name="connsiteX20" fmla="*/ 11040872 w 11040872"/>
              <a:gd name="connsiteY20" fmla="*/ 2627974 h 5722227"/>
              <a:gd name="connsiteX21" fmla="*/ 11040872 w 11040872"/>
              <a:gd name="connsiteY21" fmla="*/ 3366249 h 5722227"/>
              <a:gd name="connsiteX22" fmla="*/ 11040872 w 11040872"/>
              <a:gd name="connsiteY22" fmla="*/ 3923192 h 5722227"/>
              <a:gd name="connsiteX23" fmla="*/ 11040872 w 11040872"/>
              <a:gd name="connsiteY23" fmla="*/ 5127745 h 5722227"/>
              <a:gd name="connsiteX24" fmla="*/ 10446390 w 11040872"/>
              <a:gd name="connsiteY24" fmla="*/ 5722227 h 5722227"/>
              <a:gd name="connsiteX25" fmla="*/ 9986634 w 11040872"/>
              <a:gd name="connsiteY25" fmla="*/ 5722227 h 5722227"/>
              <a:gd name="connsiteX26" fmla="*/ 9132802 w 11040872"/>
              <a:gd name="connsiteY26" fmla="*/ 5722227 h 5722227"/>
              <a:gd name="connsiteX27" fmla="*/ 8771566 w 11040872"/>
              <a:gd name="connsiteY27" fmla="*/ 5722227 h 5722227"/>
              <a:gd name="connsiteX28" fmla="*/ 8114772 w 11040872"/>
              <a:gd name="connsiteY28" fmla="*/ 5722227 h 5722227"/>
              <a:gd name="connsiteX29" fmla="*/ 7556497 w 11040872"/>
              <a:gd name="connsiteY29" fmla="*/ 5722227 h 5722227"/>
              <a:gd name="connsiteX30" fmla="*/ 6998222 w 11040872"/>
              <a:gd name="connsiteY30" fmla="*/ 5722227 h 5722227"/>
              <a:gd name="connsiteX31" fmla="*/ 6439947 w 11040872"/>
              <a:gd name="connsiteY31" fmla="*/ 5722227 h 5722227"/>
              <a:gd name="connsiteX32" fmla="*/ 6078711 w 11040872"/>
              <a:gd name="connsiteY32" fmla="*/ 5722227 h 5722227"/>
              <a:gd name="connsiteX33" fmla="*/ 5224879 w 11040872"/>
              <a:gd name="connsiteY33" fmla="*/ 5722227 h 5722227"/>
              <a:gd name="connsiteX34" fmla="*/ 4371047 w 11040872"/>
              <a:gd name="connsiteY34" fmla="*/ 5722227 h 5722227"/>
              <a:gd name="connsiteX35" fmla="*/ 4009810 w 11040872"/>
              <a:gd name="connsiteY35" fmla="*/ 5722227 h 5722227"/>
              <a:gd name="connsiteX36" fmla="*/ 3550054 w 11040872"/>
              <a:gd name="connsiteY36" fmla="*/ 5722227 h 5722227"/>
              <a:gd name="connsiteX37" fmla="*/ 2893261 w 11040872"/>
              <a:gd name="connsiteY37" fmla="*/ 5722227 h 5722227"/>
              <a:gd name="connsiteX38" fmla="*/ 2137948 w 11040872"/>
              <a:gd name="connsiteY38" fmla="*/ 5722227 h 5722227"/>
              <a:gd name="connsiteX39" fmla="*/ 1579673 w 11040872"/>
              <a:gd name="connsiteY39" fmla="*/ 5722227 h 5722227"/>
              <a:gd name="connsiteX40" fmla="*/ 594482 w 11040872"/>
              <a:gd name="connsiteY40" fmla="*/ 5722227 h 5722227"/>
              <a:gd name="connsiteX41" fmla="*/ 0 w 11040872"/>
              <a:gd name="connsiteY41" fmla="*/ 5127745 h 5722227"/>
              <a:gd name="connsiteX42" fmla="*/ 0 w 11040872"/>
              <a:gd name="connsiteY42" fmla="*/ 4389471 h 5722227"/>
              <a:gd name="connsiteX43" fmla="*/ 0 w 11040872"/>
              <a:gd name="connsiteY43" fmla="*/ 3787194 h 5722227"/>
              <a:gd name="connsiteX44" fmla="*/ 0 w 11040872"/>
              <a:gd name="connsiteY44" fmla="*/ 3139585 h 5722227"/>
              <a:gd name="connsiteX45" fmla="*/ 0 w 11040872"/>
              <a:gd name="connsiteY45" fmla="*/ 2582642 h 5722227"/>
              <a:gd name="connsiteX46" fmla="*/ 0 w 11040872"/>
              <a:gd name="connsiteY46" fmla="*/ 1844367 h 5722227"/>
              <a:gd name="connsiteX47" fmla="*/ 0 w 11040872"/>
              <a:gd name="connsiteY47" fmla="*/ 1332756 h 5722227"/>
              <a:gd name="connsiteX48" fmla="*/ 0 w 11040872"/>
              <a:gd name="connsiteY48" fmla="*/ 594482 h 5722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1040872" h="5722227" fill="none" extrusionOk="0">
                <a:moveTo>
                  <a:pt x="0" y="594482"/>
                </a:moveTo>
                <a:cubicBezTo>
                  <a:pt x="15746" y="210853"/>
                  <a:pt x="238566" y="-49047"/>
                  <a:pt x="594482" y="0"/>
                </a:cubicBezTo>
                <a:cubicBezTo>
                  <a:pt x="794518" y="-29056"/>
                  <a:pt x="1056835" y="31998"/>
                  <a:pt x="1448314" y="0"/>
                </a:cubicBezTo>
                <a:cubicBezTo>
                  <a:pt x="1839793" y="-31998"/>
                  <a:pt x="1717857" y="10568"/>
                  <a:pt x="1908070" y="0"/>
                </a:cubicBezTo>
                <a:cubicBezTo>
                  <a:pt x="2098283" y="-10568"/>
                  <a:pt x="2377757" y="-10377"/>
                  <a:pt x="2564864" y="0"/>
                </a:cubicBezTo>
                <a:cubicBezTo>
                  <a:pt x="2751971" y="10377"/>
                  <a:pt x="3048766" y="25570"/>
                  <a:pt x="3320177" y="0"/>
                </a:cubicBezTo>
                <a:cubicBezTo>
                  <a:pt x="3591588" y="-25570"/>
                  <a:pt x="3890997" y="-35762"/>
                  <a:pt x="4174009" y="0"/>
                </a:cubicBezTo>
                <a:cubicBezTo>
                  <a:pt x="4457021" y="35762"/>
                  <a:pt x="4687341" y="20239"/>
                  <a:pt x="4929322" y="0"/>
                </a:cubicBezTo>
                <a:cubicBezTo>
                  <a:pt x="5171303" y="-20239"/>
                  <a:pt x="5520807" y="-10743"/>
                  <a:pt x="5783154" y="0"/>
                </a:cubicBezTo>
                <a:cubicBezTo>
                  <a:pt x="6045501" y="10743"/>
                  <a:pt x="6171473" y="-14245"/>
                  <a:pt x="6538466" y="0"/>
                </a:cubicBezTo>
                <a:cubicBezTo>
                  <a:pt x="6905459" y="14245"/>
                  <a:pt x="6859386" y="-15798"/>
                  <a:pt x="6998222" y="0"/>
                </a:cubicBezTo>
                <a:cubicBezTo>
                  <a:pt x="7137058" y="15798"/>
                  <a:pt x="7493034" y="17684"/>
                  <a:pt x="7753535" y="0"/>
                </a:cubicBezTo>
                <a:cubicBezTo>
                  <a:pt x="8014036" y="-17684"/>
                  <a:pt x="8093734" y="-5742"/>
                  <a:pt x="8311810" y="0"/>
                </a:cubicBezTo>
                <a:cubicBezTo>
                  <a:pt x="8529886" y="5742"/>
                  <a:pt x="8549001" y="8497"/>
                  <a:pt x="8771566" y="0"/>
                </a:cubicBezTo>
                <a:cubicBezTo>
                  <a:pt x="8994131" y="-8497"/>
                  <a:pt x="8987828" y="-849"/>
                  <a:pt x="9132802" y="0"/>
                </a:cubicBezTo>
                <a:cubicBezTo>
                  <a:pt x="9277776" y="849"/>
                  <a:pt x="9415114" y="-11551"/>
                  <a:pt x="9592558" y="0"/>
                </a:cubicBezTo>
                <a:cubicBezTo>
                  <a:pt x="9770002" y="11551"/>
                  <a:pt x="10181650" y="-41772"/>
                  <a:pt x="10446390" y="0"/>
                </a:cubicBezTo>
                <a:cubicBezTo>
                  <a:pt x="10835046" y="-41554"/>
                  <a:pt x="11056788" y="252696"/>
                  <a:pt x="11040872" y="594482"/>
                </a:cubicBezTo>
                <a:cubicBezTo>
                  <a:pt x="11043504" y="949757"/>
                  <a:pt x="11021866" y="1151453"/>
                  <a:pt x="11040872" y="1332756"/>
                </a:cubicBezTo>
                <a:cubicBezTo>
                  <a:pt x="11059878" y="1514059"/>
                  <a:pt x="11068100" y="1802860"/>
                  <a:pt x="11040872" y="2071031"/>
                </a:cubicBezTo>
                <a:cubicBezTo>
                  <a:pt x="11013644" y="2339203"/>
                  <a:pt x="11032418" y="2442705"/>
                  <a:pt x="11040872" y="2627974"/>
                </a:cubicBezTo>
                <a:cubicBezTo>
                  <a:pt x="11049326" y="2813243"/>
                  <a:pt x="11063609" y="3012513"/>
                  <a:pt x="11040872" y="3366249"/>
                </a:cubicBezTo>
                <a:cubicBezTo>
                  <a:pt x="11018135" y="3719985"/>
                  <a:pt x="11016901" y="3727349"/>
                  <a:pt x="11040872" y="3923192"/>
                </a:cubicBezTo>
                <a:cubicBezTo>
                  <a:pt x="11064843" y="4119035"/>
                  <a:pt x="11006950" y="4790605"/>
                  <a:pt x="11040872" y="5127745"/>
                </a:cubicBezTo>
                <a:cubicBezTo>
                  <a:pt x="11056495" y="5431543"/>
                  <a:pt x="10805033" y="5712114"/>
                  <a:pt x="10446390" y="5722227"/>
                </a:cubicBezTo>
                <a:cubicBezTo>
                  <a:pt x="10354097" y="5715080"/>
                  <a:pt x="10214750" y="5743729"/>
                  <a:pt x="9986634" y="5722227"/>
                </a:cubicBezTo>
                <a:cubicBezTo>
                  <a:pt x="9758518" y="5700725"/>
                  <a:pt x="9314174" y="5689111"/>
                  <a:pt x="9132802" y="5722227"/>
                </a:cubicBezTo>
                <a:cubicBezTo>
                  <a:pt x="8951430" y="5755343"/>
                  <a:pt x="8857182" y="5714580"/>
                  <a:pt x="8771566" y="5722227"/>
                </a:cubicBezTo>
                <a:cubicBezTo>
                  <a:pt x="8685950" y="5729874"/>
                  <a:pt x="8346042" y="5748953"/>
                  <a:pt x="8114772" y="5722227"/>
                </a:cubicBezTo>
                <a:cubicBezTo>
                  <a:pt x="7883502" y="5695501"/>
                  <a:pt x="7746868" y="5746487"/>
                  <a:pt x="7556497" y="5722227"/>
                </a:cubicBezTo>
                <a:cubicBezTo>
                  <a:pt x="7366127" y="5697967"/>
                  <a:pt x="7202924" y="5748709"/>
                  <a:pt x="6998222" y="5722227"/>
                </a:cubicBezTo>
                <a:cubicBezTo>
                  <a:pt x="6793521" y="5695745"/>
                  <a:pt x="6669169" y="5749243"/>
                  <a:pt x="6439947" y="5722227"/>
                </a:cubicBezTo>
                <a:cubicBezTo>
                  <a:pt x="6210725" y="5695211"/>
                  <a:pt x="6188382" y="5721246"/>
                  <a:pt x="6078711" y="5722227"/>
                </a:cubicBezTo>
                <a:cubicBezTo>
                  <a:pt x="5969040" y="5723208"/>
                  <a:pt x="5527862" y="5683728"/>
                  <a:pt x="5224879" y="5722227"/>
                </a:cubicBezTo>
                <a:cubicBezTo>
                  <a:pt x="4921896" y="5760726"/>
                  <a:pt x="4729422" y="5692801"/>
                  <a:pt x="4371047" y="5722227"/>
                </a:cubicBezTo>
                <a:cubicBezTo>
                  <a:pt x="4012672" y="5751653"/>
                  <a:pt x="4105017" y="5723347"/>
                  <a:pt x="4009810" y="5722227"/>
                </a:cubicBezTo>
                <a:cubicBezTo>
                  <a:pt x="3914603" y="5721107"/>
                  <a:pt x="3645009" y="5723324"/>
                  <a:pt x="3550054" y="5722227"/>
                </a:cubicBezTo>
                <a:cubicBezTo>
                  <a:pt x="3455099" y="5721130"/>
                  <a:pt x="3124597" y="5727159"/>
                  <a:pt x="2893261" y="5722227"/>
                </a:cubicBezTo>
                <a:cubicBezTo>
                  <a:pt x="2661925" y="5717295"/>
                  <a:pt x="2343077" y="5701539"/>
                  <a:pt x="2137948" y="5722227"/>
                </a:cubicBezTo>
                <a:cubicBezTo>
                  <a:pt x="1932819" y="5742915"/>
                  <a:pt x="1693233" y="5733214"/>
                  <a:pt x="1579673" y="5722227"/>
                </a:cubicBezTo>
                <a:cubicBezTo>
                  <a:pt x="1466114" y="5711240"/>
                  <a:pt x="1044435" y="5724184"/>
                  <a:pt x="594482" y="5722227"/>
                </a:cubicBezTo>
                <a:cubicBezTo>
                  <a:pt x="328734" y="5686479"/>
                  <a:pt x="-66657" y="5424823"/>
                  <a:pt x="0" y="5127745"/>
                </a:cubicBezTo>
                <a:cubicBezTo>
                  <a:pt x="-35087" y="4972394"/>
                  <a:pt x="-19370" y="4652638"/>
                  <a:pt x="0" y="4389471"/>
                </a:cubicBezTo>
                <a:cubicBezTo>
                  <a:pt x="19370" y="4126304"/>
                  <a:pt x="-21113" y="3933106"/>
                  <a:pt x="0" y="3787194"/>
                </a:cubicBezTo>
                <a:cubicBezTo>
                  <a:pt x="21113" y="3641282"/>
                  <a:pt x="19216" y="3402544"/>
                  <a:pt x="0" y="3139585"/>
                </a:cubicBezTo>
                <a:cubicBezTo>
                  <a:pt x="-19216" y="2876626"/>
                  <a:pt x="-14413" y="2787638"/>
                  <a:pt x="0" y="2582642"/>
                </a:cubicBezTo>
                <a:cubicBezTo>
                  <a:pt x="14413" y="2377646"/>
                  <a:pt x="33464" y="2134599"/>
                  <a:pt x="0" y="1844367"/>
                </a:cubicBezTo>
                <a:cubicBezTo>
                  <a:pt x="-33464" y="1554136"/>
                  <a:pt x="25477" y="1493251"/>
                  <a:pt x="0" y="1332756"/>
                </a:cubicBezTo>
                <a:cubicBezTo>
                  <a:pt x="-25477" y="1172261"/>
                  <a:pt x="17540" y="876667"/>
                  <a:pt x="0" y="594482"/>
                </a:cubicBezTo>
                <a:close/>
              </a:path>
              <a:path w="11040872" h="5722227" stroke="0" extrusionOk="0">
                <a:moveTo>
                  <a:pt x="0" y="594482"/>
                </a:moveTo>
                <a:cubicBezTo>
                  <a:pt x="-37935" y="242760"/>
                  <a:pt x="194077" y="27054"/>
                  <a:pt x="594482" y="0"/>
                </a:cubicBezTo>
                <a:cubicBezTo>
                  <a:pt x="773932" y="-24550"/>
                  <a:pt x="1057890" y="25913"/>
                  <a:pt x="1448314" y="0"/>
                </a:cubicBezTo>
                <a:cubicBezTo>
                  <a:pt x="1838738" y="-25913"/>
                  <a:pt x="1797328" y="9502"/>
                  <a:pt x="2006589" y="0"/>
                </a:cubicBezTo>
                <a:cubicBezTo>
                  <a:pt x="2215851" y="-9502"/>
                  <a:pt x="2305839" y="-2636"/>
                  <a:pt x="2466345" y="0"/>
                </a:cubicBezTo>
                <a:cubicBezTo>
                  <a:pt x="2626851" y="2636"/>
                  <a:pt x="3037147" y="20740"/>
                  <a:pt x="3221657" y="0"/>
                </a:cubicBezTo>
                <a:cubicBezTo>
                  <a:pt x="3406167" y="-20740"/>
                  <a:pt x="3611889" y="-6653"/>
                  <a:pt x="3779932" y="0"/>
                </a:cubicBezTo>
                <a:cubicBezTo>
                  <a:pt x="3947975" y="6653"/>
                  <a:pt x="4422439" y="33567"/>
                  <a:pt x="4633764" y="0"/>
                </a:cubicBezTo>
                <a:cubicBezTo>
                  <a:pt x="4845089" y="-33567"/>
                  <a:pt x="4901367" y="-8717"/>
                  <a:pt x="5093520" y="0"/>
                </a:cubicBezTo>
                <a:cubicBezTo>
                  <a:pt x="5285673" y="8717"/>
                  <a:pt x="5570621" y="653"/>
                  <a:pt x="5947352" y="0"/>
                </a:cubicBezTo>
                <a:cubicBezTo>
                  <a:pt x="6324083" y="-653"/>
                  <a:pt x="6209930" y="13850"/>
                  <a:pt x="6308589" y="0"/>
                </a:cubicBezTo>
                <a:cubicBezTo>
                  <a:pt x="6407248" y="-13850"/>
                  <a:pt x="6752695" y="30990"/>
                  <a:pt x="6965383" y="0"/>
                </a:cubicBezTo>
                <a:cubicBezTo>
                  <a:pt x="7178071" y="-30990"/>
                  <a:pt x="7443480" y="-17327"/>
                  <a:pt x="7622176" y="0"/>
                </a:cubicBezTo>
                <a:cubicBezTo>
                  <a:pt x="7800872" y="17327"/>
                  <a:pt x="7990906" y="27729"/>
                  <a:pt x="8180451" y="0"/>
                </a:cubicBezTo>
                <a:cubicBezTo>
                  <a:pt x="8369996" y="-27729"/>
                  <a:pt x="8845868" y="-13192"/>
                  <a:pt x="9034283" y="0"/>
                </a:cubicBezTo>
                <a:cubicBezTo>
                  <a:pt x="9222698" y="13192"/>
                  <a:pt x="9517603" y="-10499"/>
                  <a:pt x="9888115" y="0"/>
                </a:cubicBezTo>
                <a:cubicBezTo>
                  <a:pt x="10258627" y="10499"/>
                  <a:pt x="10316781" y="14930"/>
                  <a:pt x="10446390" y="0"/>
                </a:cubicBezTo>
                <a:cubicBezTo>
                  <a:pt x="10718440" y="-53019"/>
                  <a:pt x="11013962" y="225931"/>
                  <a:pt x="11040872" y="594482"/>
                </a:cubicBezTo>
                <a:cubicBezTo>
                  <a:pt x="11043451" y="904574"/>
                  <a:pt x="11020776" y="1089158"/>
                  <a:pt x="11040872" y="1287424"/>
                </a:cubicBezTo>
                <a:cubicBezTo>
                  <a:pt x="11060968" y="1485690"/>
                  <a:pt x="11051926" y="1673788"/>
                  <a:pt x="11040872" y="1799035"/>
                </a:cubicBezTo>
                <a:cubicBezTo>
                  <a:pt x="11029818" y="1924282"/>
                  <a:pt x="11054623" y="2135970"/>
                  <a:pt x="11040872" y="2355978"/>
                </a:cubicBezTo>
                <a:cubicBezTo>
                  <a:pt x="11027121" y="2575986"/>
                  <a:pt x="11013030" y="2749477"/>
                  <a:pt x="11040872" y="3094253"/>
                </a:cubicBezTo>
                <a:cubicBezTo>
                  <a:pt x="11068714" y="3439030"/>
                  <a:pt x="11029506" y="3525085"/>
                  <a:pt x="11040872" y="3741862"/>
                </a:cubicBezTo>
                <a:cubicBezTo>
                  <a:pt x="11052238" y="3958639"/>
                  <a:pt x="11021397" y="4116679"/>
                  <a:pt x="11040872" y="4298805"/>
                </a:cubicBezTo>
                <a:cubicBezTo>
                  <a:pt x="11060347" y="4480931"/>
                  <a:pt x="11022539" y="4900124"/>
                  <a:pt x="11040872" y="5127745"/>
                </a:cubicBezTo>
                <a:cubicBezTo>
                  <a:pt x="10974688" y="5452322"/>
                  <a:pt x="10793932" y="5738773"/>
                  <a:pt x="10446390" y="5722227"/>
                </a:cubicBezTo>
                <a:cubicBezTo>
                  <a:pt x="10272062" y="5749271"/>
                  <a:pt x="10063650" y="5719054"/>
                  <a:pt x="9789596" y="5722227"/>
                </a:cubicBezTo>
                <a:cubicBezTo>
                  <a:pt x="9515542" y="5725400"/>
                  <a:pt x="9521222" y="5705365"/>
                  <a:pt x="9329840" y="5722227"/>
                </a:cubicBezTo>
                <a:cubicBezTo>
                  <a:pt x="9138458" y="5739089"/>
                  <a:pt x="8905417" y="5705714"/>
                  <a:pt x="8574527" y="5722227"/>
                </a:cubicBezTo>
                <a:cubicBezTo>
                  <a:pt x="8243637" y="5738740"/>
                  <a:pt x="8277624" y="5741955"/>
                  <a:pt x="8114772" y="5722227"/>
                </a:cubicBezTo>
                <a:cubicBezTo>
                  <a:pt x="7951921" y="5702499"/>
                  <a:pt x="7640420" y="5738357"/>
                  <a:pt x="7359459" y="5722227"/>
                </a:cubicBezTo>
                <a:cubicBezTo>
                  <a:pt x="7078498" y="5706097"/>
                  <a:pt x="7122500" y="5736206"/>
                  <a:pt x="6998222" y="5722227"/>
                </a:cubicBezTo>
                <a:cubicBezTo>
                  <a:pt x="6873944" y="5708248"/>
                  <a:pt x="6584762" y="5737766"/>
                  <a:pt x="6242909" y="5722227"/>
                </a:cubicBezTo>
                <a:cubicBezTo>
                  <a:pt x="5901056" y="5706688"/>
                  <a:pt x="5911118" y="5710812"/>
                  <a:pt x="5783154" y="5722227"/>
                </a:cubicBezTo>
                <a:cubicBezTo>
                  <a:pt x="5655191" y="5733642"/>
                  <a:pt x="5585023" y="5732166"/>
                  <a:pt x="5421917" y="5722227"/>
                </a:cubicBezTo>
                <a:cubicBezTo>
                  <a:pt x="5258811" y="5712288"/>
                  <a:pt x="5178725" y="5705468"/>
                  <a:pt x="4962161" y="5722227"/>
                </a:cubicBezTo>
                <a:cubicBezTo>
                  <a:pt x="4745597" y="5738986"/>
                  <a:pt x="4430318" y="5744224"/>
                  <a:pt x="4206848" y="5722227"/>
                </a:cubicBezTo>
                <a:cubicBezTo>
                  <a:pt x="3983378" y="5700230"/>
                  <a:pt x="3911697" y="5735058"/>
                  <a:pt x="3747093" y="5722227"/>
                </a:cubicBezTo>
                <a:cubicBezTo>
                  <a:pt x="3582489" y="5709396"/>
                  <a:pt x="3545682" y="5704593"/>
                  <a:pt x="3385856" y="5722227"/>
                </a:cubicBezTo>
                <a:cubicBezTo>
                  <a:pt x="3226030" y="5739861"/>
                  <a:pt x="3029507" y="5730116"/>
                  <a:pt x="2926100" y="5722227"/>
                </a:cubicBezTo>
                <a:cubicBezTo>
                  <a:pt x="2822693" y="5714338"/>
                  <a:pt x="2554822" y="5699610"/>
                  <a:pt x="2367825" y="5722227"/>
                </a:cubicBezTo>
                <a:cubicBezTo>
                  <a:pt x="2180829" y="5744844"/>
                  <a:pt x="2002855" y="5738254"/>
                  <a:pt x="1711032" y="5722227"/>
                </a:cubicBezTo>
                <a:cubicBezTo>
                  <a:pt x="1419209" y="5706200"/>
                  <a:pt x="1407274" y="5738383"/>
                  <a:pt x="1251276" y="5722227"/>
                </a:cubicBezTo>
                <a:cubicBezTo>
                  <a:pt x="1095278" y="5706071"/>
                  <a:pt x="872658" y="5717760"/>
                  <a:pt x="594482" y="5722227"/>
                </a:cubicBezTo>
                <a:cubicBezTo>
                  <a:pt x="253293" y="5699246"/>
                  <a:pt x="-22323" y="5466443"/>
                  <a:pt x="0" y="5127745"/>
                </a:cubicBezTo>
                <a:cubicBezTo>
                  <a:pt x="-23138" y="4892853"/>
                  <a:pt x="-21399" y="4758867"/>
                  <a:pt x="0" y="4616134"/>
                </a:cubicBezTo>
                <a:cubicBezTo>
                  <a:pt x="21399" y="4473401"/>
                  <a:pt x="-2392" y="4140718"/>
                  <a:pt x="0" y="4013858"/>
                </a:cubicBezTo>
                <a:cubicBezTo>
                  <a:pt x="2392" y="3886998"/>
                  <a:pt x="-9073" y="3524231"/>
                  <a:pt x="0" y="3320916"/>
                </a:cubicBezTo>
                <a:cubicBezTo>
                  <a:pt x="9073" y="3117601"/>
                  <a:pt x="-20614" y="2922972"/>
                  <a:pt x="0" y="2763972"/>
                </a:cubicBezTo>
                <a:cubicBezTo>
                  <a:pt x="20614" y="2604972"/>
                  <a:pt x="5751" y="2418545"/>
                  <a:pt x="0" y="2116363"/>
                </a:cubicBezTo>
                <a:cubicBezTo>
                  <a:pt x="-5751" y="1814181"/>
                  <a:pt x="-23336" y="1771268"/>
                  <a:pt x="0" y="1604752"/>
                </a:cubicBezTo>
                <a:cubicBezTo>
                  <a:pt x="23336" y="1438236"/>
                  <a:pt x="-35446" y="1063211"/>
                  <a:pt x="0" y="594482"/>
                </a:cubicBezTo>
                <a:close/>
              </a:path>
            </a:pathLst>
          </a:custGeom>
          <a:solidFill>
            <a:schemeClr val="accent1"/>
          </a:solidFill>
          <a:ln w="25400">
            <a:solidFill>
              <a:schemeClr val="accent1"/>
            </a:solidFill>
            <a:round/>
            <a:extLst>
              <a:ext uri="{C807C97D-BFC1-408E-A445-0C87EB9F89A2}">
                <ask:lineSketchStyleProps xmlns:ask="http://schemas.microsoft.com/office/drawing/2018/sketchyshapes" sd="1219033472">
                  <a:prstGeom prst="roundRect">
                    <a:avLst>
                      <a:gd name="adj" fmla="val 10389"/>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667463-BCCA-498D-82E8-B2B20F837E1A}"/>
              </a:ext>
            </a:extLst>
          </p:cNvPr>
          <p:cNvSpPr>
            <a:spLocks noGrp="1"/>
          </p:cNvSpPr>
          <p:nvPr>
            <p:ph type="title"/>
          </p:nvPr>
        </p:nvSpPr>
        <p:spPr>
          <a:xfrm>
            <a:off x="1151467" y="887973"/>
            <a:ext cx="9889067" cy="1325563"/>
          </a:xfrm>
        </p:spPr>
        <p:txBody>
          <a:bodyPr>
            <a:normAutofit/>
          </a:bodyPr>
          <a:lstStyle/>
          <a:p>
            <a:r>
              <a:rPr lang="en-US" sz="6600">
                <a:solidFill>
                  <a:schemeClr val="bg1"/>
                </a:solidFill>
                <a:latin typeface="Sylfaen" panose="010A0502050306030303" pitchFamily="18" charset="0"/>
              </a:rPr>
              <a:t>Case Study: Lucy</a:t>
            </a:r>
          </a:p>
        </p:txBody>
      </p:sp>
      <p:sp>
        <p:nvSpPr>
          <p:cNvPr id="23" name="Rectangle 6">
            <a:extLst>
              <a:ext uri="{FF2B5EF4-FFF2-40B4-BE49-F238E27FC236}">
                <a16:creationId xmlns:a16="http://schemas.microsoft.com/office/drawing/2014/main" id="{6D7E5B0F-5185-440A-8222-321C1D118A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092" y="2325880"/>
            <a:ext cx="9957816" cy="18288"/>
          </a:xfrm>
          <a:custGeom>
            <a:avLst/>
            <a:gdLst>
              <a:gd name="connsiteX0" fmla="*/ 0 w 9957816"/>
              <a:gd name="connsiteY0" fmla="*/ 0 h 18288"/>
              <a:gd name="connsiteX1" fmla="*/ 863011 w 9957816"/>
              <a:gd name="connsiteY1" fmla="*/ 0 h 18288"/>
              <a:gd name="connsiteX2" fmla="*/ 1327709 w 9957816"/>
              <a:gd name="connsiteY2" fmla="*/ 0 h 18288"/>
              <a:gd name="connsiteX3" fmla="*/ 2091141 w 9957816"/>
              <a:gd name="connsiteY3" fmla="*/ 0 h 18288"/>
              <a:gd name="connsiteX4" fmla="*/ 2555839 w 9957816"/>
              <a:gd name="connsiteY4" fmla="*/ 0 h 18288"/>
              <a:gd name="connsiteX5" fmla="*/ 3219694 w 9957816"/>
              <a:gd name="connsiteY5" fmla="*/ 0 h 18288"/>
              <a:gd name="connsiteX6" fmla="*/ 3983126 w 9957816"/>
              <a:gd name="connsiteY6" fmla="*/ 0 h 18288"/>
              <a:gd name="connsiteX7" fmla="*/ 4348246 w 9957816"/>
              <a:gd name="connsiteY7" fmla="*/ 0 h 18288"/>
              <a:gd name="connsiteX8" fmla="*/ 4713366 w 9957816"/>
              <a:gd name="connsiteY8" fmla="*/ 0 h 18288"/>
              <a:gd name="connsiteX9" fmla="*/ 5576377 w 9957816"/>
              <a:gd name="connsiteY9" fmla="*/ 0 h 18288"/>
              <a:gd name="connsiteX10" fmla="*/ 6240231 w 9957816"/>
              <a:gd name="connsiteY10" fmla="*/ 0 h 18288"/>
              <a:gd name="connsiteX11" fmla="*/ 6605351 w 9957816"/>
              <a:gd name="connsiteY11" fmla="*/ 0 h 18288"/>
              <a:gd name="connsiteX12" fmla="*/ 7269206 w 9957816"/>
              <a:gd name="connsiteY12" fmla="*/ 0 h 18288"/>
              <a:gd name="connsiteX13" fmla="*/ 8132216 w 9957816"/>
              <a:gd name="connsiteY13" fmla="*/ 0 h 18288"/>
              <a:gd name="connsiteX14" fmla="*/ 8696493 w 9957816"/>
              <a:gd name="connsiteY14" fmla="*/ 0 h 18288"/>
              <a:gd name="connsiteX15" fmla="*/ 9260769 w 9957816"/>
              <a:gd name="connsiteY15" fmla="*/ 0 h 18288"/>
              <a:gd name="connsiteX16" fmla="*/ 9957816 w 9957816"/>
              <a:gd name="connsiteY16" fmla="*/ 0 h 18288"/>
              <a:gd name="connsiteX17" fmla="*/ 9957816 w 9957816"/>
              <a:gd name="connsiteY17" fmla="*/ 18288 h 18288"/>
              <a:gd name="connsiteX18" fmla="*/ 9293962 w 9957816"/>
              <a:gd name="connsiteY18" fmla="*/ 18288 h 18288"/>
              <a:gd name="connsiteX19" fmla="*/ 8530529 w 9957816"/>
              <a:gd name="connsiteY19" fmla="*/ 18288 h 18288"/>
              <a:gd name="connsiteX20" fmla="*/ 7767096 w 9957816"/>
              <a:gd name="connsiteY20" fmla="*/ 18288 h 18288"/>
              <a:gd name="connsiteX21" fmla="*/ 7302398 w 9957816"/>
              <a:gd name="connsiteY21" fmla="*/ 18288 h 18288"/>
              <a:gd name="connsiteX22" fmla="*/ 6439388 w 9957816"/>
              <a:gd name="connsiteY22" fmla="*/ 18288 h 18288"/>
              <a:gd name="connsiteX23" fmla="*/ 5775533 w 9957816"/>
              <a:gd name="connsiteY23" fmla="*/ 18288 h 18288"/>
              <a:gd name="connsiteX24" fmla="*/ 5410413 w 9957816"/>
              <a:gd name="connsiteY24" fmla="*/ 18288 h 18288"/>
              <a:gd name="connsiteX25" fmla="*/ 4746559 w 9957816"/>
              <a:gd name="connsiteY25" fmla="*/ 18288 h 18288"/>
              <a:gd name="connsiteX26" fmla="*/ 4182283 w 9957816"/>
              <a:gd name="connsiteY26" fmla="*/ 18288 h 18288"/>
              <a:gd name="connsiteX27" fmla="*/ 3618006 w 9957816"/>
              <a:gd name="connsiteY27" fmla="*/ 18288 h 18288"/>
              <a:gd name="connsiteX28" fmla="*/ 3053730 w 9957816"/>
              <a:gd name="connsiteY28" fmla="*/ 18288 h 18288"/>
              <a:gd name="connsiteX29" fmla="*/ 2489454 w 9957816"/>
              <a:gd name="connsiteY29" fmla="*/ 18288 h 18288"/>
              <a:gd name="connsiteX30" fmla="*/ 1726021 w 9957816"/>
              <a:gd name="connsiteY30" fmla="*/ 18288 h 18288"/>
              <a:gd name="connsiteX31" fmla="*/ 1062167 w 9957816"/>
              <a:gd name="connsiteY31" fmla="*/ 18288 h 18288"/>
              <a:gd name="connsiteX32" fmla="*/ 697047 w 9957816"/>
              <a:gd name="connsiteY32" fmla="*/ 18288 h 18288"/>
              <a:gd name="connsiteX33" fmla="*/ 0 w 9957816"/>
              <a:gd name="connsiteY33" fmla="*/ 18288 h 18288"/>
              <a:gd name="connsiteX34" fmla="*/ 0 w 9957816"/>
              <a:gd name="connsiteY3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957816" h="18288" fill="none" extrusionOk="0">
                <a:moveTo>
                  <a:pt x="0" y="0"/>
                </a:moveTo>
                <a:cubicBezTo>
                  <a:pt x="258912" y="4528"/>
                  <a:pt x="602792" y="35413"/>
                  <a:pt x="863011" y="0"/>
                </a:cubicBezTo>
                <a:cubicBezTo>
                  <a:pt x="1123230" y="-35413"/>
                  <a:pt x="1110743" y="8950"/>
                  <a:pt x="1327709" y="0"/>
                </a:cubicBezTo>
                <a:cubicBezTo>
                  <a:pt x="1544675" y="-8950"/>
                  <a:pt x="1720121" y="-30004"/>
                  <a:pt x="2091141" y="0"/>
                </a:cubicBezTo>
                <a:cubicBezTo>
                  <a:pt x="2462161" y="30004"/>
                  <a:pt x="2325710" y="-22120"/>
                  <a:pt x="2555839" y="0"/>
                </a:cubicBezTo>
                <a:cubicBezTo>
                  <a:pt x="2785968" y="22120"/>
                  <a:pt x="2943172" y="14890"/>
                  <a:pt x="3219694" y="0"/>
                </a:cubicBezTo>
                <a:cubicBezTo>
                  <a:pt x="3496216" y="-14890"/>
                  <a:pt x="3789247" y="-1477"/>
                  <a:pt x="3983126" y="0"/>
                </a:cubicBezTo>
                <a:cubicBezTo>
                  <a:pt x="4177005" y="1477"/>
                  <a:pt x="4180112" y="16397"/>
                  <a:pt x="4348246" y="0"/>
                </a:cubicBezTo>
                <a:cubicBezTo>
                  <a:pt x="4516380" y="-16397"/>
                  <a:pt x="4601818" y="4117"/>
                  <a:pt x="4713366" y="0"/>
                </a:cubicBezTo>
                <a:cubicBezTo>
                  <a:pt x="4824914" y="-4117"/>
                  <a:pt x="5400642" y="663"/>
                  <a:pt x="5576377" y="0"/>
                </a:cubicBezTo>
                <a:cubicBezTo>
                  <a:pt x="5752112" y="-663"/>
                  <a:pt x="6036350" y="11452"/>
                  <a:pt x="6240231" y="0"/>
                </a:cubicBezTo>
                <a:cubicBezTo>
                  <a:pt x="6444112" y="-11452"/>
                  <a:pt x="6508667" y="-15154"/>
                  <a:pt x="6605351" y="0"/>
                </a:cubicBezTo>
                <a:cubicBezTo>
                  <a:pt x="6702035" y="15154"/>
                  <a:pt x="7096186" y="19291"/>
                  <a:pt x="7269206" y="0"/>
                </a:cubicBezTo>
                <a:cubicBezTo>
                  <a:pt x="7442227" y="-19291"/>
                  <a:pt x="7802902" y="39720"/>
                  <a:pt x="8132216" y="0"/>
                </a:cubicBezTo>
                <a:cubicBezTo>
                  <a:pt x="8461530" y="-39720"/>
                  <a:pt x="8551221" y="24341"/>
                  <a:pt x="8696493" y="0"/>
                </a:cubicBezTo>
                <a:cubicBezTo>
                  <a:pt x="8841765" y="-24341"/>
                  <a:pt x="9091257" y="15574"/>
                  <a:pt x="9260769" y="0"/>
                </a:cubicBezTo>
                <a:cubicBezTo>
                  <a:pt x="9430281" y="-15574"/>
                  <a:pt x="9809458" y="-15806"/>
                  <a:pt x="9957816" y="0"/>
                </a:cubicBezTo>
                <a:cubicBezTo>
                  <a:pt x="9958154" y="7640"/>
                  <a:pt x="9957366" y="11289"/>
                  <a:pt x="9957816" y="18288"/>
                </a:cubicBezTo>
                <a:cubicBezTo>
                  <a:pt x="9789958" y="23645"/>
                  <a:pt x="9437684" y="-10787"/>
                  <a:pt x="9293962" y="18288"/>
                </a:cubicBezTo>
                <a:cubicBezTo>
                  <a:pt x="9150240" y="47363"/>
                  <a:pt x="8858466" y="6899"/>
                  <a:pt x="8530529" y="18288"/>
                </a:cubicBezTo>
                <a:cubicBezTo>
                  <a:pt x="8202592" y="29677"/>
                  <a:pt x="8042036" y="-12845"/>
                  <a:pt x="7767096" y="18288"/>
                </a:cubicBezTo>
                <a:cubicBezTo>
                  <a:pt x="7492156" y="49421"/>
                  <a:pt x="7464764" y="38557"/>
                  <a:pt x="7302398" y="18288"/>
                </a:cubicBezTo>
                <a:cubicBezTo>
                  <a:pt x="7140032" y="-1981"/>
                  <a:pt x="6674139" y="-20177"/>
                  <a:pt x="6439388" y="18288"/>
                </a:cubicBezTo>
                <a:cubicBezTo>
                  <a:pt x="6204637" y="56753"/>
                  <a:pt x="6044763" y="2398"/>
                  <a:pt x="5775533" y="18288"/>
                </a:cubicBezTo>
                <a:cubicBezTo>
                  <a:pt x="5506303" y="34178"/>
                  <a:pt x="5528640" y="8636"/>
                  <a:pt x="5410413" y="18288"/>
                </a:cubicBezTo>
                <a:cubicBezTo>
                  <a:pt x="5292186" y="27940"/>
                  <a:pt x="4880771" y="-3659"/>
                  <a:pt x="4746559" y="18288"/>
                </a:cubicBezTo>
                <a:cubicBezTo>
                  <a:pt x="4612347" y="40235"/>
                  <a:pt x="4346390" y="46329"/>
                  <a:pt x="4182283" y="18288"/>
                </a:cubicBezTo>
                <a:cubicBezTo>
                  <a:pt x="4018176" y="-9753"/>
                  <a:pt x="3743247" y="40654"/>
                  <a:pt x="3618006" y="18288"/>
                </a:cubicBezTo>
                <a:cubicBezTo>
                  <a:pt x="3492765" y="-4078"/>
                  <a:pt x="3201495" y="15624"/>
                  <a:pt x="3053730" y="18288"/>
                </a:cubicBezTo>
                <a:cubicBezTo>
                  <a:pt x="2905965" y="20952"/>
                  <a:pt x="2770855" y="10382"/>
                  <a:pt x="2489454" y="18288"/>
                </a:cubicBezTo>
                <a:cubicBezTo>
                  <a:pt x="2208053" y="26194"/>
                  <a:pt x="1999579" y="12705"/>
                  <a:pt x="1726021" y="18288"/>
                </a:cubicBezTo>
                <a:cubicBezTo>
                  <a:pt x="1452463" y="23871"/>
                  <a:pt x="1261725" y="2423"/>
                  <a:pt x="1062167" y="18288"/>
                </a:cubicBezTo>
                <a:cubicBezTo>
                  <a:pt x="862609" y="34153"/>
                  <a:pt x="828837" y="34680"/>
                  <a:pt x="697047" y="18288"/>
                </a:cubicBezTo>
                <a:cubicBezTo>
                  <a:pt x="565257" y="1896"/>
                  <a:pt x="290333" y="-12656"/>
                  <a:pt x="0" y="18288"/>
                </a:cubicBezTo>
                <a:cubicBezTo>
                  <a:pt x="-82" y="11708"/>
                  <a:pt x="-178" y="8956"/>
                  <a:pt x="0" y="0"/>
                </a:cubicBezTo>
                <a:close/>
              </a:path>
              <a:path w="9957816" h="18288" stroke="0" extrusionOk="0">
                <a:moveTo>
                  <a:pt x="0" y="0"/>
                </a:moveTo>
                <a:cubicBezTo>
                  <a:pt x="239894" y="-13568"/>
                  <a:pt x="444306" y="20490"/>
                  <a:pt x="564276" y="0"/>
                </a:cubicBezTo>
                <a:cubicBezTo>
                  <a:pt x="684246" y="-20490"/>
                  <a:pt x="829702" y="-16311"/>
                  <a:pt x="929396" y="0"/>
                </a:cubicBezTo>
                <a:cubicBezTo>
                  <a:pt x="1029090" y="16311"/>
                  <a:pt x="1434080" y="4599"/>
                  <a:pt x="1792407" y="0"/>
                </a:cubicBezTo>
                <a:cubicBezTo>
                  <a:pt x="2150734" y="-4599"/>
                  <a:pt x="2230922" y="-3217"/>
                  <a:pt x="2356683" y="0"/>
                </a:cubicBezTo>
                <a:cubicBezTo>
                  <a:pt x="2482444" y="3217"/>
                  <a:pt x="2727176" y="10118"/>
                  <a:pt x="2920959" y="0"/>
                </a:cubicBezTo>
                <a:cubicBezTo>
                  <a:pt x="3114742" y="-10118"/>
                  <a:pt x="3583268" y="6126"/>
                  <a:pt x="3783970" y="0"/>
                </a:cubicBezTo>
                <a:cubicBezTo>
                  <a:pt x="3984672" y="-6126"/>
                  <a:pt x="4119530" y="12121"/>
                  <a:pt x="4248668" y="0"/>
                </a:cubicBezTo>
                <a:cubicBezTo>
                  <a:pt x="4377806" y="-12121"/>
                  <a:pt x="4830370" y="39306"/>
                  <a:pt x="5111679" y="0"/>
                </a:cubicBezTo>
                <a:cubicBezTo>
                  <a:pt x="5392988" y="-39306"/>
                  <a:pt x="5595981" y="-37432"/>
                  <a:pt x="5974690" y="0"/>
                </a:cubicBezTo>
                <a:cubicBezTo>
                  <a:pt x="6353399" y="37432"/>
                  <a:pt x="6382398" y="-32218"/>
                  <a:pt x="6638544" y="0"/>
                </a:cubicBezTo>
                <a:cubicBezTo>
                  <a:pt x="6894690" y="32218"/>
                  <a:pt x="7107197" y="-8479"/>
                  <a:pt x="7501555" y="0"/>
                </a:cubicBezTo>
                <a:cubicBezTo>
                  <a:pt x="7895913" y="8479"/>
                  <a:pt x="7913370" y="-2556"/>
                  <a:pt x="8065831" y="0"/>
                </a:cubicBezTo>
                <a:cubicBezTo>
                  <a:pt x="8218292" y="2556"/>
                  <a:pt x="8391465" y="4509"/>
                  <a:pt x="8630107" y="0"/>
                </a:cubicBezTo>
                <a:cubicBezTo>
                  <a:pt x="8868749" y="-4509"/>
                  <a:pt x="9078381" y="-9348"/>
                  <a:pt x="9393540" y="0"/>
                </a:cubicBezTo>
                <a:cubicBezTo>
                  <a:pt x="9708699" y="9348"/>
                  <a:pt x="9789190" y="-16759"/>
                  <a:pt x="9957816" y="0"/>
                </a:cubicBezTo>
                <a:cubicBezTo>
                  <a:pt x="9957941" y="4395"/>
                  <a:pt x="9957741" y="9776"/>
                  <a:pt x="9957816" y="18288"/>
                </a:cubicBezTo>
                <a:cubicBezTo>
                  <a:pt x="9649812" y="40651"/>
                  <a:pt x="9486007" y="41594"/>
                  <a:pt x="9194383" y="18288"/>
                </a:cubicBezTo>
                <a:cubicBezTo>
                  <a:pt x="8902759" y="-5018"/>
                  <a:pt x="8744094" y="43814"/>
                  <a:pt x="8530529" y="18288"/>
                </a:cubicBezTo>
                <a:cubicBezTo>
                  <a:pt x="8316964" y="-7238"/>
                  <a:pt x="8282371" y="24093"/>
                  <a:pt x="8165409" y="18288"/>
                </a:cubicBezTo>
                <a:cubicBezTo>
                  <a:pt x="8048447" y="12483"/>
                  <a:pt x="7851788" y="12040"/>
                  <a:pt x="7700711" y="18288"/>
                </a:cubicBezTo>
                <a:cubicBezTo>
                  <a:pt x="7549634" y="24536"/>
                  <a:pt x="7127225" y="27915"/>
                  <a:pt x="6837700" y="18288"/>
                </a:cubicBezTo>
                <a:cubicBezTo>
                  <a:pt x="6548175" y="8661"/>
                  <a:pt x="6330711" y="50037"/>
                  <a:pt x="6173846" y="18288"/>
                </a:cubicBezTo>
                <a:cubicBezTo>
                  <a:pt x="6016981" y="-13461"/>
                  <a:pt x="5930031" y="15985"/>
                  <a:pt x="5709148" y="18288"/>
                </a:cubicBezTo>
                <a:cubicBezTo>
                  <a:pt x="5488265" y="20591"/>
                  <a:pt x="5372997" y="43097"/>
                  <a:pt x="5045293" y="18288"/>
                </a:cubicBezTo>
                <a:cubicBezTo>
                  <a:pt x="4717590" y="-6521"/>
                  <a:pt x="4829875" y="6803"/>
                  <a:pt x="4680174" y="18288"/>
                </a:cubicBezTo>
                <a:cubicBezTo>
                  <a:pt x="4530473" y="29773"/>
                  <a:pt x="4441300" y="27030"/>
                  <a:pt x="4315054" y="18288"/>
                </a:cubicBezTo>
                <a:cubicBezTo>
                  <a:pt x="4188808" y="9546"/>
                  <a:pt x="3846162" y="4446"/>
                  <a:pt x="3651199" y="18288"/>
                </a:cubicBezTo>
                <a:cubicBezTo>
                  <a:pt x="3456236" y="32130"/>
                  <a:pt x="3412656" y="-1324"/>
                  <a:pt x="3186501" y="18288"/>
                </a:cubicBezTo>
                <a:cubicBezTo>
                  <a:pt x="2960346" y="37900"/>
                  <a:pt x="2783091" y="19872"/>
                  <a:pt x="2423069" y="18288"/>
                </a:cubicBezTo>
                <a:cubicBezTo>
                  <a:pt x="2063047" y="16704"/>
                  <a:pt x="2066062" y="18692"/>
                  <a:pt x="1958370" y="18288"/>
                </a:cubicBezTo>
                <a:cubicBezTo>
                  <a:pt x="1850678" y="17884"/>
                  <a:pt x="1403255" y="47471"/>
                  <a:pt x="1194938" y="18288"/>
                </a:cubicBezTo>
                <a:cubicBezTo>
                  <a:pt x="986621" y="-10895"/>
                  <a:pt x="986435" y="4670"/>
                  <a:pt x="829818" y="18288"/>
                </a:cubicBezTo>
                <a:cubicBezTo>
                  <a:pt x="673201" y="31906"/>
                  <a:pt x="178831" y="-2639"/>
                  <a:pt x="0" y="18288"/>
                </a:cubicBezTo>
                <a:cubicBezTo>
                  <a:pt x="-504" y="12101"/>
                  <a:pt x="-591" y="7719"/>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B9170B6D-8FB4-42B9-8B0E-68FF86F43209}"/>
              </a:ext>
            </a:extLst>
          </p:cNvPr>
          <p:cNvSpPr>
            <a:spLocks noGrp="1"/>
          </p:cNvSpPr>
          <p:nvPr>
            <p:ph idx="1"/>
          </p:nvPr>
        </p:nvSpPr>
        <p:spPr>
          <a:xfrm>
            <a:off x="1151467" y="2607733"/>
            <a:ext cx="9889067" cy="3285067"/>
          </a:xfrm>
        </p:spPr>
        <p:txBody>
          <a:bodyPr>
            <a:normAutofit fontScale="77500" lnSpcReduction="20000"/>
          </a:bodyPr>
          <a:lstStyle/>
          <a:p>
            <a:pPr marL="0" indent="0">
              <a:buNone/>
            </a:pPr>
            <a:r>
              <a:rPr lang="en-US" sz="2600" b="1" dirty="0">
                <a:solidFill>
                  <a:schemeClr val="bg1"/>
                </a:solidFill>
                <a:latin typeface="Cambria" panose="02040503050406030204" pitchFamily="18" charset="0"/>
                <a:ea typeface="Cambria" panose="02040503050406030204" pitchFamily="18" charset="0"/>
              </a:rPr>
              <a:t>Lucy is a dedicated Christian with a radical conversion story. She and her husband gave up everything and moved to another country to be missionaries and serve the poor. She believed that as long as she maintained intimacy with Jesus and allowed herself to believe only truth, her emotions would get in line. Her solution was to worship away or use Scriptures to quote away any negative emotions that came up inside her regarding the loss of her baby, the pain in her marriage, and the abuse and abandonment she experienced from her family of origin. After years of following the Lord, she had an emotional breakdown, wanted to separate from her husband, and planned to move on to something else to avoid the pain.</a:t>
            </a:r>
          </a:p>
          <a:p>
            <a:pPr marL="0" indent="0">
              <a:buNone/>
            </a:pPr>
            <a:r>
              <a:rPr lang="en-US" sz="2600" b="1" dirty="0">
                <a:solidFill>
                  <a:schemeClr val="bg1"/>
                </a:solidFill>
                <a:latin typeface="Cambria" panose="02040503050406030204" pitchFamily="18" charset="0"/>
                <a:ea typeface="Cambria" panose="02040503050406030204" pitchFamily="18" charset="0"/>
              </a:rPr>
              <a:t>How could someone help Lucy?</a:t>
            </a:r>
          </a:p>
        </p:txBody>
      </p:sp>
    </p:spTree>
    <p:extLst>
      <p:ext uri="{BB962C8B-B14F-4D97-AF65-F5344CB8AC3E}">
        <p14:creationId xmlns:p14="http://schemas.microsoft.com/office/powerpoint/2010/main" val="3749146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A8908DB7-C3A6-4FCB-9820-CEE02B398C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010E05E-9237-4321-84BB-69C0F22568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0936" y="999492"/>
            <a:ext cx="4889565" cy="4424065"/>
          </a:xfrm>
          <a:custGeom>
            <a:avLst/>
            <a:gdLst>
              <a:gd name="connsiteX0" fmla="*/ 2612540 w 5531319"/>
              <a:gd name="connsiteY0" fmla="*/ 836 h 4424065"/>
              <a:gd name="connsiteX1" fmla="*/ 2946310 w 5531319"/>
              <a:gd name="connsiteY1" fmla="*/ 35548 h 4424065"/>
              <a:gd name="connsiteX2" fmla="*/ 3961099 w 5531319"/>
              <a:gd name="connsiteY2" fmla="*/ 303581 h 4424065"/>
              <a:gd name="connsiteX3" fmla="*/ 4854587 w 5531319"/>
              <a:gd name="connsiteY3" fmla="*/ 764502 h 4424065"/>
              <a:gd name="connsiteX4" fmla="*/ 5377812 w 5531319"/>
              <a:gd name="connsiteY4" fmla="*/ 1339732 h 4424065"/>
              <a:gd name="connsiteX5" fmla="*/ 5526197 w 5531319"/>
              <a:gd name="connsiteY5" fmla="*/ 1825829 h 4424065"/>
              <a:gd name="connsiteX6" fmla="*/ 5510557 w 5531319"/>
              <a:gd name="connsiteY6" fmla="*/ 2199398 h 4424065"/>
              <a:gd name="connsiteX7" fmla="*/ 5509795 w 5531319"/>
              <a:gd name="connsiteY7" fmla="*/ 2402839 h 4424065"/>
              <a:gd name="connsiteX8" fmla="*/ 5323519 w 5531319"/>
              <a:gd name="connsiteY8" fmla="*/ 3144890 h 4424065"/>
              <a:gd name="connsiteX9" fmla="*/ 4853061 w 5531319"/>
              <a:gd name="connsiteY9" fmla="*/ 3612932 h 4424065"/>
              <a:gd name="connsiteX10" fmla="*/ 4316358 w 5531319"/>
              <a:gd name="connsiteY10" fmla="*/ 3982940 h 4424065"/>
              <a:gd name="connsiteX11" fmla="*/ 3352556 w 5531319"/>
              <a:gd name="connsiteY11" fmla="*/ 4386771 h 4424065"/>
              <a:gd name="connsiteX12" fmla="*/ 2770206 w 5531319"/>
              <a:gd name="connsiteY12" fmla="*/ 4412201 h 4424065"/>
              <a:gd name="connsiteX13" fmla="*/ 2514888 w 5531319"/>
              <a:gd name="connsiteY13" fmla="*/ 4393637 h 4424065"/>
              <a:gd name="connsiteX14" fmla="*/ 1903166 w 5531319"/>
              <a:gd name="connsiteY14" fmla="*/ 4263562 h 4424065"/>
              <a:gd name="connsiteX15" fmla="*/ 948392 w 5531319"/>
              <a:gd name="connsiteY15" fmla="*/ 3794249 h 4424065"/>
              <a:gd name="connsiteX16" fmla="*/ 223633 w 5531319"/>
              <a:gd name="connsiteY16" fmla="*/ 2975526 h 4424065"/>
              <a:gd name="connsiteX17" fmla="*/ 39519 w 5531319"/>
              <a:gd name="connsiteY17" fmla="*/ 2401695 h 4424065"/>
              <a:gd name="connsiteX18" fmla="*/ 16251 w 5531319"/>
              <a:gd name="connsiteY18" fmla="*/ 2300991 h 4424065"/>
              <a:gd name="connsiteX19" fmla="*/ 11800 w 5531319"/>
              <a:gd name="connsiteY19" fmla="*/ 2053556 h 4424065"/>
              <a:gd name="connsiteX20" fmla="*/ 812849 w 5531319"/>
              <a:gd name="connsiteY20" fmla="*/ 651084 h 4424065"/>
              <a:gd name="connsiteX21" fmla="*/ 2066809 w 5531319"/>
              <a:gd name="connsiteY21" fmla="*/ 52586 h 4424065"/>
              <a:gd name="connsiteX22" fmla="*/ 2332045 w 5531319"/>
              <a:gd name="connsiteY22" fmla="*/ 14441 h 4424065"/>
              <a:gd name="connsiteX23" fmla="*/ 2612540 w 5531319"/>
              <a:gd name="connsiteY23" fmla="*/ 836 h 4424065"/>
              <a:gd name="connsiteX24" fmla="*/ 5468597 w 5531319"/>
              <a:gd name="connsiteY24" fmla="*/ 2088522 h 4424065"/>
              <a:gd name="connsiteX25" fmla="*/ 5471140 w 5531319"/>
              <a:gd name="connsiteY25" fmla="*/ 1826083 h 4424065"/>
              <a:gd name="connsiteX26" fmla="*/ 5327079 w 5531319"/>
              <a:gd name="connsiteY26" fmla="*/ 1361348 h 4424065"/>
              <a:gd name="connsiteX27" fmla="*/ 4833353 w 5531319"/>
              <a:gd name="connsiteY27" fmla="*/ 816507 h 4424065"/>
              <a:gd name="connsiteX28" fmla="*/ 4063456 w 5531319"/>
              <a:gd name="connsiteY28" fmla="*/ 400724 h 4424065"/>
              <a:gd name="connsiteX29" fmla="*/ 3972543 w 5531319"/>
              <a:gd name="connsiteY29" fmla="*/ 365631 h 4424065"/>
              <a:gd name="connsiteX30" fmla="*/ 3885571 w 5531319"/>
              <a:gd name="connsiteY30" fmla="*/ 334733 h 4424065"/>
              <a:gd name="connsiteX31" fmla="*/ 4355012 w 5531319"/>
              <a:gd name="connsiteY31" fmla="*/ 579880 h 4424065"/>
              <a:gd name="connsiteX32" fmla="*/ 5144618 w 5531319"/>
              <a:gd name="connsiteY32" fmla="*/ 1290779 h 4424065"/>
              <a:gd name="connsiteX33" fmla="*/ 5468597 w 5531319"/>
              <a:gd name="connsiteY33" fmla="*/ 2088522 h 4424065"/>
              <a:gd name="connsiteX34" fmla="*/ 2219771 w 5531319"/>
              <a:gd name="connsiteY34" fmla="*/ 85645 h 4424065"/>
              <a:gd name="connsiteX35" fmla="*/ 2181626 w 5531319"/>
              <a:gd name="connsiteY35" fmla="*/ 89333 h 4424065"/>
              <a:gd name="connsiteX36" fmla="*/ 1462971 w 5531319"/>
              <a:gd name="connsiteY36" fmla="*/ 303073 h 4424065"/>
              <a:gd name="connsiteX37" fmla="*/ 308697 w 5531319"/>
              <a:gd name="connsiteY37" fmla="*/ 1338461 h 4424065"/>
              <a:gd name="connsiteX38" fmla="*/ 65839 w 5531319"/>
              <a:gd name="connsiteY38" fmla="*/ 2064364 h 4424065"/>
              <a:gd name="connsiteX39" fmla="*/ 82114 w 5531319"/>
              <a:gd name="connsiteY39" fmla="*/ 2022150 h 4424065"/>
              <a:gd name="connsiteX40" fmla="*/ 423260 w 5531319"/>
              <a:gd name="connsiteY40" fmla="*/ 1282260 h 4424065"/>
              <a:gd name="connsiteX41" fmla="*/ 1231811 w 5531319"/>
              <a:gd name="connsiteY41" fmla="*/ 454001 h 4424065"/>
              <a:gd name="connsiteX42" fmla="*/ 2219771 w 5531319"/>
              <a:gd name="connsiteY42" fmla="*/ 85645 h 4424065"/>
              <a:gd name="connsiteX43" fmla="*/ 2855524 w 5531319"/>
              <a:gd name="connsiteY43" fmla="*/ 4364392 h 4424065"/>
              <a:gd name="connsiteX44" fmla="*/ 4292327 w 5531319"/>
              <a:gd name="connsiteY44" fmla="*/ 3931444 h 4424065"/>
              <a:gd name="connsiteX45" fmla="*/ 2855652 w 5531319"/>
              <a:gd name="connsiteY45" fmla="*/ 4364392 h 4424065"/>
              <a:gd name="connsiteX46" fmla="*/ 3869805 w 5531319"/>
              <a:gd name="connsiteY46" fmla="*/ 330156 h 4424065"/>
              <a:gd name="connsiteX47" fmla="*/ 3865736 w 5531319"/>
              <a:gd name="connsiteY47" fmla="*/ 329520 h 4424065"/>
              <a:gd name="connsiteX48" fmla="*/ 3866499 w 5531319"/>
              <a:gd name="connsiteY48" fmla="*/ 330537 h 4424065"/>
              <a:gd name="connsiteX49" fmla="*/ 4302117 w 5531319"/>
              <a:gd name="connsiteY49" fmla="*/ 3923561 h 4424065"/>
              <a:gd name="connsiteX50" fmla="*/ 4301101 w 5531319"/>
              <a:gd name="connsiteY50" fmla="*/ 3924959 h 4424065"/>
              <a:gd name="connsiteX51" fmla="*/ 4302880 w 5531319"/>
              <a:gd name="connsiteY51" fmla="*/ 3924959 h 442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5531319" h="4424065">
                <a:moveTo>
                  <a:pt x="2612540" y="836"/>
                </a:moveTo>
                <a:cubicBezTo>
                  <a:pt x="2715913" y="-4250"/>
                  <a:pt x="2831239" y="14695"/>
                  <a:pt x="2946310" y="35548"/>
                </a:cubicBezTo>
                <a:cubicBezTo>
                  <a:pt x="3291651" y="98106"/>
                  <a:pt x="3631143" y="182915"/>
                  <a:pt x="3961099" y="303581"/>
                </a:cubicBezTo>
                <a:cubicBezTo>
                  <a:pt x="4278340" y="419543"/>
                  <a:pt x="4581340" y="563350"/>
                  <a:pt x="4854587" y="764502"/>
                </a:cubicBezTo>
                <a:cubicBezTo>
                  <a:pt x="5067437" y="921152"/>
                  <a:pt x="5250407" y="1105521"/>
                  <a:pt x="5377812" y="1339732"/>
                </a:cubicBezTo>
                <a:cubicBezTo>
                  <a:pt x="5459811" y="1489986"/>
                  <a:pt x="5510303" y="1655396"/>
                  <a:pt x="5526197" y="1825829"/>
                </a:cubicBezTo>
                <a:cubicBezTo>
                  <a:pt x="5538276" y="1951327"/>
                  <a:pt x="5527341" y="2074917"/>
                  <a:pt x="5510557" y="2199398"/>
                </a:cubicBezTo>
                <a:cubicBezTo>
                  <a:pt x="5502966" y="2266991"/>
                  <a:pt x="5502712" y="2335195"/>
                  <a:pt x="5509795" y="2402839"/>
                </a:cubicBezTo>
                <a:cubicBezTo>
                  <a:pt x="5534207" y="2664197"/>
                  <a:pt x="5468471" y="2926051"/>
                  <a:pt x="5323519" y="3144890"/>
                </a:cubicBezTo>
                <a:cubicBezTo>
                  <a:pt x="5201339" y="3332234"/>
                  <a:pt x="5041041" y="3491719"/>
                  <a:pt x="4853061" y="3612932"/>
                </a:cubicBezTo>
                <a:cubicBezTo>
                  <a:pt x="4671109" y="3732072"/>
                  <a:pt x="4498565" y="3864563"/>
                  <a:pt x="4316358" y="3982940"/>
                </a:cubicBezTo>
                <a:cubicBezTo>
                  <a:pt x="4019716" y="4175573"/>
                  <a:pt x="3701076" y="4317347"/>
                  <a:pt x="3352556" y="4386771"/>
                </a:cubicBezTo>
                <a:cubicBezTo>
                  <a:pt x="3160953" y="4425590"/>
                  <a:pt x="2964455" y="4434173"/>
                  <a:pt x="2770206" y="4412201"/>
                </a:cubicBezTo>
                <a:cubicBezTo>
                  <a:pt x="2685524" y="4402537"/>
                  <a:pt x="2599952" y="4402410"/>
                  <a:pt x="2514888" y="4393637"/>
                </a:cubicBezTo>
                <a:cubicBezTo>
                  <a:pt x="2307136" y="4370851"/>
                  <a:pt x="2102208" y="4327277"/>
                  <a:pt x="1903166" y="4263562"/>
                </a:cubicBezTo>
                <a:cubicBezTo>
                  <a:pt x="1560622" y="4156119"/>
                  <a:pt x="1238931" y="4006972"/>
                  <a:pt x="948392" y="3794249"/>
                </a:cubicBezTo>
                <a:cubicBezTo>
                  <a:pt x="647553" y="3573897"/>
                  <a:pt x="396812" y="3308660"/>
                  <a:pt x="223633" y="2975526"/>
                </a:cubicBezTo>
                <a:cubicBezTo>
                  <a:pt x="129453" y="2796370"/>
                  <a:pt x="67149" y="2602198"/>
                  <a:pt x="39519" y="2401695"/>
                </a:cubicBezTo>
                <a:cubicBezTo>
                  <a:pt x="34509" y="2367555"/>
                  <a:pt x="26728" y="2333872"/>
                  <a:pt x="16251" y="2300991"/>
                </a:cubicBezTo>
                <a:cubicBezTo>
                  <a:pt x="-9180" y="2218598"/>
                  <a:pt x="-25" y="2135695"/>
                  <a:pt x="11800" y="2053556"/>
                </a:cubicBezTo>
                <a:cubicBezTo>
                  <a:pt x="93685" y="1480615"/>
                  <a:pt x="377867" y="1021983"/>
                  <a:pt x="812849" y="651084"/>
                </a:cubicBezTo>
                <a:cubicBezTo>
                  <a:pt x="1176754" y="340201"/>
                  <a:pt x="1598259" y="146042"/>
                  <a:pt x="2066809" y="52586"/>
                </a:cubicBezTo>
                <a:cubicBezTo>
                  <a:pt x="2154543" y="35039"/>
                  <a:pt x="2243040" y="23087"/>
                  <a:pt x="2332045" y="14441"/>
                </a:cubicBezTo>
                <a:cubicBezTo>
                  <a:pt x="2421051" y="5794"/>
                  <a:pt x="2508912" y="2107"/>
                  <a:pt x="2612540" y="836"/>
                </a:cubicBezTo>
                <a:close/>
                <a:moveTo>
                  <a:pt x="5468597" y="2088522"/>
                </a:moveTo>
                <a:cubicBezTo>
                  <a:pt x="5479329" y="2001424"/>
                  <a:pt x="5480181" y="1913385"/>
                  <a:pt x="5471140" y="1826083"/>
                </a:cubicBezTo>
                <a:cubicBezTo>
                  <a:pt x="5455336" y="1662962"/>
                  <a:pt x="5406306" y="1504799"/>
                  <a:pt x="5327079" y="1361348"/>
                </a:cubicBezTo>
                <a:cubicBezTo>
                  <a:pt x="5206159" y="1140233"/>
                  <a:pt x="5033361" y="965782"/>
                  <a:pt x="4833353" y="816507"/>
                </a:cubicBezTo>
                <a:cubicBezTo>
                  <a:pt x="4597234" y="640276"/>
                  <a:pt x="4336321" y="509438"/>
                  <a:pt x="4063456" y="400724"/>
                </a:cubicBezTo>
                <a:cubicBezTo>
                  <a:pt x="4033359" y="388607"/>
                  <a:pt x="4003059" y="376909"/>
                  <a:pt x="3972543" y="365631"/>
                </a:cubicBezTo>
                <a:cubicBezTo>
                  <a:pt x="3943679" y="354950"/>
                  <a:pt x="3914562" y="345033"/>
                  <a:pt x="3885571" y="334733"/>
                </a:cubicBezTo>
                <a:cubicBezTo>
                  <a:pt x="4046888" y="406840"/>
                  <a:pt x="4203652" y="488713"/>
                  <a:pt x="4355012" y="579880"/>
                </a:cubicBezTo>
                <a:cubicBezTo>
                  <a:pt x="4662081" y="768063"/>
                  <a:pt x="4933802" y="995790"/>
                  <a:pt x="5144618" y="1290779"/>
                </a:cubicBezTo>
                <a:cubicBezTo>
                  <a:pt x="5314364" y="1528042"/>
                  <a:pt x="5426257" y="1789591"/>
                  <a:pt x="5468597" y="2088522"/>
                </a:cubicBezTo>
                <a:close/>
                <a:moveTo>
                  <a:pt x="2219771" y="85645"/>
                </a:moveTo>
                <a:cubicBezTo>
                  <a:pt x="2206942" y="84005"/>
                  <a:pt x="2193909" y="85264"/>
                  <a:pt x="2181626" y="89333"/>
                </a:cubicBezTo>
                <a:cubicBezTo>
                  <a:pt x="1932919" y="125113"/>
                  <a:pt x="1690799" y="197118"/>
                  <a:pt x="1462971" y="303073"/>
                </a:cubicBezTo>
                <a:cubicBezTo>
                  <a:pt x="971788" y="529528"/>
                  <a:pt x="578129" y="865460"/>
                  <a:pt x="308697" y="1338461"/>
                </a:cubicBezTo>
                <a:cubicBezTo>
                  <a:pt x="180224" y="1561852"/>
                  <a:pt x="97652" y="1808638"/>
                  <a:pt x="65839" y="2064364"/>
                </a:cubicBezTo>
                <a:cubicBezTo>
                  <a:pt x="71942" y="2050505"/>
                  <a:pt x="77283" y="2036391"/>
                  <a:pt x="82114" y="2022150"/>
                </a:cubicBezTo>
                <a:cubicBezTo>
                  <a:pt x="170103" y="1763653"/>
                  <a:pt x="279579" y="1515073"/>
                  <a:pt x="423260" y="1282260"/>
                </a:cubicBezTo>
                <a:cubicBezTo>
                  <a:pt x="630769" y="945565"/>
                  <a:pt x="895370" y="664944"/>
                  <a:pt x="1231811" y="454001"/>
                </a:cubicBezTo>
                <a:cubicBezTo>
                  <a:pt x="1535192" y="263783"/>
                  <a:pt x="1866801" y="149729"/>
                  <a:pt x="2219771" y="85645"/>
                </a:cubicBezTo>
                <a:close/>
                <a:moveTo>
                  <a:pt x="2855524" y="4364392"/>
                </a:moveTo>
                <a:cubicBezTo>
                  <a:pt x="3386633" y="4394018"/>
                  <a:pt x="3853530" y="4210158"/>
                  <a:pt x="4292327" y="3931444"/>
                </a:cubicBezTo>
                <a:cubicBezTo>
                  <a:pt x="3830134" y="4131325"/>
                  <a:pt x="3346707" y="4259111"/>
                  <a:pt x="2855652" y="4364392"/>
                </a:cubicBezTo>
                <a:close/>
                <a:moveTo>
                  <a:pt x="3869805" y="330156"/>
                </a:moveTo>
                <a:lnTo>
                  <a:pt x="3865736" y="329520"/>
                </a:lnTo>
                <a:cubicBezTo>
                  <a:pt x="3865736" y="329520"/>
                  <a:pt x="3865736" y="330410"/>
                  <a:pt x="3866499" y="330537"/>
                </a:cubicBezTo>
                <a:close/>
                <a:moveTo>
                  <a:pt x="4302117" y="3923561"/>
                </a:moveTo>
                <a:lnTo>
                  <a:pt x="4301101" y="3924959"/>
                </a:lnTo>
                <a:lnTo>
                  <a:pt x="4302880" y="3924959"/>
                </a:lnTo>
                <a:close/>
              </a:path>
            </a:pathLst>
          </a:custGeom>
          <a:solidFill>
            <a:srgbClr val="7DB6A9"/>
          </a:solidFill>
          <a:ln w="1270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B8667463-BCCA-498D-82E8-B2B20F837E1A}"/>
              </a:ext>
            </a:extLst>
          </p:cNvPr>
          <p:cNvSpPr>
            <a:spLocks noGrp="1"/>
          </p:cNvSpPr>
          <p:nvPr>
            <p:ph type="title"/>
          </p:nvPr>
        </p:nvSpPr>
        <p:spPr>
          <a:xfrm>
            <a:off x="1039163" y="1762169"/>
            <a:ext cx="4073110" cy="3122092"/>
          </a:xfrm>
        </p:spPr>
        <p:txBody>
          <a:bodyPr anchor="ctr">
            <a:normAutofit/>
          </a:bodyPr>
          <a:lstStyle/>
          <a:p>
            <a:pPr algn="ctr">
              <a:lnSpc>
                <a:spcPct val="90000"/>
              </a:lnSpc>
            </a:pPr>
            <a:r>
              <a:rPr lang="en-US" sz="5100">
                <a:solidFill>
                  <a:srgbClr val="FFFFFF"/>
                </a:solidFill>
                <a:latin typeface="Sylfaen" panose="010A0502050306030303" pitchFamily="18" charset="0"/>
              </a:rPr>
              <a:t>The Character Structure of Integration</a:t>
            </a:r>
          </a:p>
        </p:txBody>
      </p:sp>
      <mc:AlternateContent xmlns:mc="http://schemas.openxmlformats.org/markup-compatibility/2006" xmlns:p14="http://schemas.microsoft.com/office/powerpoint/2010/main">
        <mc:Choice Requires="p14">
          <p:contentPart p14:bwMode="auto" r:id="rId2">
            <p14:nvContentPartPr>
              <p14:cNvPr id="23" name="Ink 22">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4884261"/>
              <a:ext cx="360" cy="2160"/>
            </p14:xfrm>
          </p:contentPart>
        </mc:Choice>
        <mc:Fallback xmlns="">
          <p:pic>
            <p:nvPicPr>
              <p:cNvPr id="23" name="Ink 22">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4868832"/>
                <a:ext cx="36000" cy="32709"/>
              </a:xfrm>
              <a:prstGeom prst="rect">
                <a:avLst/>
              </a:prstGeom>
            </p:spPr>
          </p:pic>
        </mc:Fallback>
      </mc:AlternateContent>
      <p:sp>
        <p:nvSpPr>
          <p:cNvPr id="9" name="Content Placeholder 8">
            <a:extLst>
              <a:ext uri="{FF2B5EF4-FFF2-40B4-BE49-F238E27FC236}">
                <a16:creationId xmlns:a16="http://schemas.microsoft.com/office/drawing/2014/main" id="{B9170B6D-8FB4-42B9-8B0E-68FF86F43209}"/>
              </a:ext>
            </a:extLst>
          </p:cNvPr>
          <p:cNvSpPr>
            <a:spLocks noGrp="1"/>
          </p:cNvSpPr>
          <p:nvPr>
            <p:ph idx="1"/>
          </p:nvPr>
        </p:nvSpPr>
        <p:spPr>
          <a:xfrm>
            <a:off x="6012183" y="4342809"/>
            <a:ext cx="5452872" cy="2595979"/>
          </a:xfrm>
        </p:spPr>
        <p:txBody>
          <a:bodyPr anchor="t">
            <a:normAutofit fontScale="62500" lnSpcReduction="20000"/>
          </a:bodyPr>
          <a:lstStyle/>
          <a:p>
            <a:pPr marL="0" indent="0">
              <a:buNone/>
            </a:pPr>
            <a:r>
              <a:rPr lang="en-US" sz="3300" b="1" dirty="0">
                <a:latin typeface="Cambria" panose="02040503050406030204" pitchFamily="18" charset="0"/>
                <a:ea typeface="Cambria" panose="02040503050406030204" pitchFamily="18" charset="0"/>
              </a:rPr>
              <a:t>Integration: The ability to feel and deal with both positive and negative realities about self and life circumstances.</a:t>
            </a:r>
          </a:p>
          <a:p>
            <a:pPr marL="0" indent="0">
              <a:buNone/>
            </a:pPr>
            <a:r>
              <a:rPr lang="en-US" sz="3300" b="1" dirty="0">
                <a:latin typeface="Cambria" panose="02040503050406030204" pitchFamily="18" charset="0"/>
                <a:ea typeface="Cambria" panose="02040503050406030204" pitchFamily="18" charset="0"/>
              </a:rPr>
              <a:t>The ability to experience love and acceptance while experiencing and knowing ones failure, loss, or imperfection</a:t>
            </a:r>
          </a:p>
        </p:txBody>
      </p:sp>
      <p:pic>
        <p:nvPicPr>
          <p:cNvPr id="4" name="Picture 3">
            <a:extLst>
              <a:ext uri="{FF2B5EF4-FFF2-40B4-BE49-F238E27FC236}">
                <a16:creationId xmlns:a16="http://schemas.microsoft.com/office/drawing/2014/main" id="{48BA6993-23F7-D250-7E69-1596D25267D9}"/>
              </a:ext>
            </a:extLst>
          </p:cNvPr>
          <p:cNvPicPr>
            <a:picLocks noChangeAspect="1"/>
          </p:cNvPicPr>
          <p:nvPr/>
        </p:nvPicPr>
        <p:blipFill>
          <a:blip r:embed="rId4"/>
          <a:stretch>
            <a:fillRect/>
          </a:stretch>
        </p:blipFill>
        <p:spPr>
          <a:xfrm>
            <a:off x="6095999" y="643466"/>
            <a:ext cx="3794831" cy="3590207"/>
          </a:xfrm>
          <a:prstGeom prst="rect">
            <a:avLst/>
          </a:prstGeom>
        </p:spPr>
      </p:pic>
    </p:spTree>
    <p:extLst>
      <p:ext uri="{BB962C8B-B14F-4D97-AF65-F5344CB8AC3E}">
        <p14:creationId xmlns:p14="http://schemas.microsoft.com/office/powerpoint/2010/main" val="3655178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he Hand"/>
              <a:ea typeface="+mn-ea"/>
              <a:cs typeface="+mn-cs"/>
            </a:endParaRPr>
          </a:p>
        </p:txBody>
      </p:sp>
      <p:pic>
        <p:nvPicPr>
          <p:cNvPr id="7" name="Content Placeholder 4" descr="A picture containing outdoor object, honeycomb, orange, colorful&#10;&#10;Description automatically generated">
            <a:extLst>
              <a:ext uri="{FF2B5EF4-FFF2-40B4-BE49-F238E27FC236}">
                <a16:creationId xmlns:a16="http://schemas.microsoft.com/office/drawing/2014/main" id="{F5B423AF-2697-4506-84CA-397B1F15237E}"/>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l="29764" t="22247" r="22869" b="23298"/>
          <a:stretch/>
        </p:blipFill>
        <p:spPr>
          <a:xfrm>
            <a:off x="3208550" y="549301"/>
            <a:ext cx="5774901" cy="5759399"/>
          </a:xfrm>
          <a:prstGeom prst="rect">
            <a:avLst/>
          </a:prstGeom>
          <a:scene3d>
            <a:camera prst="orthographicFront">
              <a:rot lat="0" lon="0" rev="9000000"/>
            </a:camera>
            <a:lightRig rig="threePt" dir="t"/>
          </a:scene3d>
        </p:spPr>
      </p:pic>
      <p:sp>
        <p:nvSpPr>
          <p:cNvPr id="2" name="Title 1">
            <a:extLst>
              <a:ext uri="{FF2B5EF4-FFF2-40B4-BE49-F238E27FC236}">
                <a16:creationId xmlns:a16="http://schemas.microsoft.com/office/drawing/2014/main" id="{B8667463-BCCA-498D-82E8-B2B20F837E1A}"/>
              </a:ext>
            </a:extLst>
          </p:cNvPr>
          <p:cNvSpPr>
            <a:spLocks noGrp="1"/>
          </p:cNvSpPr>
          <p:nvPr>
            <p:ph type="title"/>
          </p:nvPr>
        </p:nvSpPr>
        <p:spPr>
          <a:xfrm>
            <a:off x="838200" y="365125"/>
            <a:ext cx="10515600" cy="1325563"/>
          </a:xfrm>
        </p:spPr>
        <p:txBody>
          <a:bodyPr>
            <a:noAutofit/>
          </a:bodyPr>
          <a:lstStyle/>
          <a:p>
            <a:r>
              <a:rPr lang="en-US" sz="5400" dirty="0">
                <a:latin typeface="Sylfaen" panose="010A0502050306030303" pitchFamily="18" charset="0"/>
              </a:rPr>
              <a:t>Character Structure of Integration</a:t>
            </a:r>
          </a:p>
        </p:txBody>
      </p:sp>
      <p:sp>
        <p:nvSpPr>
          <p:cNvPr id="14" name="Rectangle 6">
            <a:extLst>
              <a:ext uri="{FF2B5EF4-FFF2-40B4-BE49-F238E27FC236}">
                <a16:creationId xmlns:a16="http://schemas.microsoft.com/office/drawing/2014/main" id="{1CA8A97F-67F0-4D5F-A850-0C30727D1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578" y="1802192"/>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he Hand"/>
              <a:ea typeface="+mn-ea"/>
              <a:cs typeface="+mn-cs"/>
            </a:endParaRPr>
          </a:p>
        </p:txBody>
      </p:sp>
      <p:pic>
        <p:nvPicPr>
          <p:cNvPr id="8" name="Content Placeholder 7" descr="A close up of a logo&#10;&#10;Description automatically generated">
            <a:extLst>
              <a:ext uri="{FF2B5EF4-FFF2-40B4-BE49-F238E27FC236}">
                <a16:creationId xmlns:a16="http://schemas.microsoft.com/office/drawing/2014/main" id="{FFB00173-56BB-48D0-A76A-8F1110CBD78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40116" y="2023702"/>
            <a:ext cx="4228676" cy="4431800"/>
          </a:xfrm>
          <a:prstGeom prst="rect">
            <a:avLst/>
          </a:prstGeom>
        </p:spPr>
      </p:pic>
      <p:graphicFrame>
        <p:nvGraphicFramePr>
          <p:cNvPr id="9" name="Diagram 8">
            <a:extLst>
              <a:ext uri="{FF2B5EF4-FFF2-40B4-BE49-F238E27FC236}">
                <a16:creationId xmlns:a16="http://schemas.microsoft.com/office/drawing/2014/main" id="{760A0DD3-C092-4998-8CAB-4213D92F193C}"/>
              </a:ext>
            </a:extLst>
          </p:cNvPr>
          <p:cNvGraphicFramePr/>
          <p:nvPr>
            <p:extLst>
              <p:ext uri="{D42A27DB-BD31-4B8C-83A1-F6EECF244321}">
                <p14:modId xmlns:p14="http://schemas.microsoft.com/office/powerpoint/2010/main" val="2435546588"/>
              </p:ext>
            </p:extLst>
          </p:nvPr>
        </p:nvGraphicFramePr>
        <p:xfrm>
          <a:off x="5636602" y="1970717"/>
          <a:ext cx="5884539" cy="473704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Picture 3" descr="Graphical user interface, text, application, chat or text message&#10;&#10;Description automatically generated">
            <a:extLst>
              <a:ext uri="{FF2B5EF4-FFF2-40B4-BE49-F238E27FC236}">
                <a16:creationId xmlns:a16="http://schemas.microsoft.com/office/drawing/2014/main" id="{5CC28374-79ED-41EB-91D2-69C42E34648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448163" y="1978497"/>
            <a:ext cx="5684758" cy="4477006"/>
          </a:xfrm>
          <a:prstGeom prst="rect">
            <a:avLst/>
          </a:prstGeom>
        </p:spPr>
      </p:pic>
    </p:spTree>
    <p:extLst>
      <p:ext uri="{BB962C8B-B14F-4D97-AF65-F5344CB8AC3E}">
        <p14:creationId xmlns:p14="http://schemas.microsoft.com/office/powerpoint/2010/main" val="3554386743"/>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667463-BCCA-498D-82E8-B2B20F837E1A}"/>
              </a:ext>
            </a:extLst>
          </p:cNvPr>
          <p:cNvSpPr>
            <a:spLocks noGrp="1"/>
          </p:cNvSpPr>
          <p:nvPr>
            <p:ph type="title"/>
          </p:nvPr>
        </p:nvSpPr>
        <p:spPr>
          <a:xfrm>
            <a:off x="640080" y="325369"/>
            <a:ext cx="4368602" cy="1956841"/>
          </a:xfrm>
        </p:spPr>
        <p:txBody>
          <a:bodyPr anchor="b">
            <a:normAutofit/>
          </a:bodyPr>
          <a:lstStyle/>
          <a:p>
            <a:pPr>
              <a:lnSpc>
                <a:spcPct val="90000"/>
              </a:lnSpc>
            </a:pPr>
            <a:r>
              <a:rPr lang="en-US" sz="6600" dirty="0">
                <a:latin typeface="Sylfaen" panose="010A0502050306030303" pitchFamily="18" charset="0"/>
              </a:rPr>
              <a:t>Video Activity</a:t>
            </a:r>
          </a:p>
        </p:txBody>
      </p:sp>
      <p:sp>
        <p:nvSpPr>
          <p:cNvPr id="1033"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093" y="2563839"/>
            <a:ext cx="3931920" cy="27432"/>
          </a:xfrm>
          <a:custGeom>
            <a:avLst/>
            <a:gdLst>
              <a:gd name="connsiteX0" fmla="*/ 0 w 3931920"/>
              <a:gd name="connsiteY0" fmla="*/ 0 h 27432"/>
              <a:gd name="connsiteX1" fmla="*/ 733958 w 3931920"/>
              <a:gd name="connsiteY1" fmla="*/ 0 h 27432"/>
              <a:gd name="connsiteX2" fmla="*/ 1428598 w 3931920"/>
              <a:gd name="connsiteY2" fmla="*/ 0 h 27432"/>
              <a:gd name="connsiteX3" fmla="*/ 2123237 w 3931920"/>
              <a:gd name="connsiteY3" fmla="*/ 0 h 27432"/>
              <a:gd name="connsiteX4" fmla="*/ 2660599 w 3931920"/>
              <a:gd name="connsiteY4" fmla="*/ 0 h 27432"/>
              <a:gd name="connsiteX5" fmla="*/ 3237281 w 3931920"/>
              <a:gd name="connsiteY5" fmla="*/ 0 h 27432"/>
              <a:gd name="connsiteX6" fmla="*/ 3931920 w 3931920"/>
              <a:gd name="connsiteY6" fmla="*/ 0 h 27432"/>
              <a:gd name="connsiteX7" fmla="*/ 3931920 w 3931920"/>
              <a:gd name="connsiteY7" fmla="*/ 27432 h 27432"/>
              <a:gd name="connsiteX8" fmla="*/ 3276600 w 3931920"/>
              <a:gd name="connsiteY8" fmla="*/ 27432 h 27432"/>
              <a:gd name="connsiteX9" fmla="*/ 2739238 w 3931920"/>
              <a:gd name="connsiteY9" fmla="*/ 27432 h 27432"/>
              <a:gd name="connsiteX10" fmla="*/ 2201875 w 3931920"/>
              <a:gd name="connsiteY10" fmla="*/ 27432 h 27432"/>
              <a:gd name="connsiteX11" fmla="*/ 1507236 w 3931920"/>
              <a:gd name="connsiteY11" fmla="*/ 27432 h 27432"/>
              <a:gd name="connsiteX12" fmla="*/ 930554 w 3931920"/>
              <a:gd name="connsiteY12" fmla="*/ 27432 h 27432"/>
              <a:gd name="connsiteX13" fmla="*/ 0 w 3931920"/>
              <a:gd name="connsiteY13" fmla="*/ 27432 h 27432"/>
              <a:gd name="connsiteX14" fmla="*/ 0 w 3931920"/>
              <a:gd name="connsiteY14"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31920" h="27432" fill="none" extrusionOk="0">
                <a:moveTo>
                  <a:pt x="0" y="0"/>
                </a:moveTo>
                <a:cubicBezTo>
                  <a:pt x="245351" y="16874"/>
                  <a:pt x="509174" y="13736"/>
                  <a:pt x="733958" y="0"/>
                </a:cubicBezTo>
                <a:cubicBezTo>
                  <a:pt x="958742" y="-13736"/>
                  <a:pt x="1245406" y="-17215"/>
                  <a:pt x="1428598" y="0"/>
                </a:cubicBezTo>
                <a:cubicBezTo>
                  <a:pt x="1611790" y="17215"/>
                  <a:pt x="1930525" y="20562"/>
                  <a:pt x="2123237" y="0"/>
                </a:cubicBezTo>
                <a:cubicBezTo>
                  <a:pt x="2315949" y="-20562"/>
                  <a:pt x="2485508" y="11332"/>
                  <a:pt x="2660599" y="0"/>
                </a:cubicBezTo>
                <a:cubicBezTo>
                  <a:pt x="2835690" y="-11332"/>
                  <a:pt x="3075198" y="-14809"/>
                  <a:pt x="3237281" y="0"/>
                </a:cubicBezTo>
                <a:cubicBezTo>
                  <a:pt x="3399364" y="14809"/>
                  <a:pt x="3745084" y="-4992"/>
                  <a:pt x="3931920" y="0"/>
                </a:cubicBezTo>
                <a:cubicBezTo>
                  <a:pt x="3930963" y="8431"/>
                  <a:pt x="3931571" y="14612"/>
                  <a:pt x="3931920" y="27432"/>
                </a:cubicBezTo>
                <a:cubicBezTo>
                  <a:pt x="3765435" y="40792"/>
                  <a:pt x="3452398" y="38703"/>
                  <a:pt x="3276600" y="27432"/>
                </a:cubicBezTo>
                <a:cubicBezTo>
                  <a:pt x="3100802" y="16161"/>
                  <a:pt x="2914889" y="26998"/>
                  <a:pt x="2739238" y="27432"/>
                </a:cubicBezTo>
                <a:cubicBezTo>
                  <a:pt x="2563587" y="27866"/>
                  <a:pt x="2395484" y="39154"/>
                  <a:pt x="2201875" y="27432"/>
                </a:cubicBezTo>
                <a:cubicBezTo>
                  <a:pt x="2008266" y="15710"/>
                  <a:pt x="1781367" y="4899"/>
                  <a:pt x="1507236" y="27432"/>
                </a:cubicBezTo>
                <a:cubicBezTo>
                  <a:pt x="1233105" y="49965"/>
                  <a:pt x="1075495" y="47542"/>
                  <a:pt x="930554" y="27432"/>
                </a:cubicBezTo>
                <a:cubicBezTo>
                  <a:pt x="785613" y="7322"/>
                  <a:pt x="268930" y="30433"/>
                  <a:pt x="0" y="27432"/>
                </a:cubicBezTo>
                <a:cubicBezTo>
                  <a:pt x="226" y="18208"/>
                  <a:pt x="-648" y="12891"/>
                  <a:pt x="0" y="0"/>
                </a:cubicBezTo>
                <a:close/>
              </a:path>
              <a:path w="3931920" h="27432" stroke="0" extrusionOk="0">
                <a:moveTo>
                  <a:pt x="0" y="0"/>
                </a:moveTo>
                <a:cubicBezTo>
                  <a:pt x="278269" y="4786"/>
                  <a:pt x="349028" y="-10422"/>
                  <a:pt x="616001" y="0"/>
                </a:cubicBezTo>
                <a:cubicBezTo>
                  <a:pt x="882974" y="10422"/>
                  <a:pt x="931617" y="-15515"/>
                  <a:pt x="1153363" y="0"/>
                </a:cubicBezTo>
                <a:cubicBezTo>
                  <a:pt x="1375109" y="15515"/>
                  <a:pt x="1704089" y="-3631"/>
                  <a:pt x="1887322" y="0"/>
                </a:cubicBezTo>
                <a:cubicBezTo>
                  <a:pt x="2070555" y="3631"/>
                  <a:pt x="2344155" y="2213"/>
                  <a:pt x="2503322" y="0"/>
                </a:cubicBezTo>
                <a:cubicBezTo>
                  <a:pt x="2662489" y="-2213"/>
                  <a:pt x="2976859" y="26691"/>
                  <a:pt x="3119323" y="0"/>
                </a:cubicBezTo>
                <a:cubicBezTo>
                  <a:pt x="3261787" y="-26691"/>
                  <a:pt x="3588171" y="-28651"/>
                  <a:pt x="3931920" y="0"/>
                </a:cubicBezTo>
                <a:cubicBezTo>
                  <a:pt x="3930565" y="9524"/>
                  <a:pt x="3930718" y="13975"/>
                  <a:pt x="3931920" y="27432"/>
                </a:cubicBezTo>
                <a:cubicBezTo>
                  <a:pt x="3664329" y="4021"/>
                  <a:pt x="3437686" y="14511"/>
                  <a:pt x="3276600" y="27432"/>
                </a:cubicBezTo>
                <a:cubicBezTo>
                  <a:pt x="3115514" y="40353"/>
                  <a:pt x="2913592" y="48967"/>
                  <a:pt x="2739238" y="27432"/>
                </a:cubicBezTo>
                <a:cubicBezTo>
                  <a:pt x="2564884" y="5897"/>
                  <a:pt x="2294049" y="39820"/>
                  <a:pt x="2083918" y="27432"/>
                </a:cubicBezTo>
                <a:cubicBezTo>
                  <a:pt x="1873787" y="15044"/>
                  <a:pt x="1718903" y="21388"/>
                  <a:pt x="1428598" y="27432"/>
                </a:cubicBezTo>
                <a:cubicBezTo>
                  <a:pt x="1138293" y="33476"/>
                  <a:pt x="952209" y="50441"/>
                  <a:pt x="812597" y="27432"/>
                </a:cubicBezTo>
                <a:cubicBezTo>
                  <a:pt x="672985" y="4423"/>
                  <a:pt x="305800" y="28240"/>
                  <a:pt x="0" y="27432"/>
                </a:cubicBezTo>
                <a:cubicBezTo>
                  <a:pt x="-800" y="16780"/>
                  <a:pt x="-583" y="12910"/>
                  <a:pt x="0" y="0"/>
                </a:cubicBezTo>
                <a:close/>
              </a:path>
            </a:pathLst>
          </a:custGeom>
          <a:solidFill>
            <a:srgbClr val="FFF898"/>
          </a:solidFill>
          <a:ln w="38100" cap="rnd">
            <a:solidFill>
              <a:srgbClr val="FFF898"/>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B9170B6D-8FB4-42B9-8B0E-68FF86F43209}"/>
              </a:ext>
            </a:extLst>
          </p:cNvPr>
          <p:cNvSpPr>
            <a:spLocks noGrp="1"/>
          </p:cNvSpPr>
          <p:nvPr>
            <p:ph idx="1"/>
          </p:nvPr>
        </p:nvSpPr>
        <p:spPr>
          <a:xfrm>
            <a:off x="640080" y="2872898"/>
            <a:ext cx="4243589" cy="3604869"/>
          </a:xfrm>
        </p:spPr>
        <p:txBody>
          <a:bodyPr>
            <a:normAutofit fontScale="62500" lnSpcReduction="20000"/>
          </a:bodyPr>
          <a:lstStyle/>
          <a:p>
            <a:pPr marL="0" indent="0">
              <a:buNone/>
            </a:pPr>
            <a:r>
              <a:rPr lang="en-US" sz="3600" b="1" dirty="0">
                <a:latin typeface="Cambria" panose="02040503050406030204" pitchFamily="18" charset="0"/>
                <a:ea typeface="Cambria" panose="02040503050406030204" pitchFamily="18" charset="0"/>
              </a:rPr>
              <a:t>Watch: Clip from Reign on Me</a:t>
            </a:r>
          </a:p>
          <a:p>
            <a:pPr marL="0" indent="0">
              <a:buNone/>
            </a:pPr>
            <a:r>
              <a:rPr lang="en-US" sz="3600" b="1" dirty="0">
                <a:latin typeface="Cambria" panose="02040503050406030204" pitchFamily="18" charset="0"/>
                <a:ea typeface="Cambria" panose="02040503050406030204" pitchFamily="18" charset="0"/>
              </a:rPr>
              <a:t>Write down three observations from the video that describe Charlie’s character structure of Integration deficiency and how he grows as a result of what happens in the clip.</a:t>
            </a:r>
          </a:p>
        </p:txBody>
      </p:sp>
      <p:pic>
        <p:nvPicPr>
          <p:cNvPr id="1026" name="Picture 2" descr="Reign Over Me (2007) - IMDb">
            <a:extLst>
              <a:ext uri="{FF2B5EF4-FFF2-40B4-BE49-F238E27FC236}">
                <a16:creationId xmlns:a16="http://schemas.microsoft.com/office/drawing/2014/main" id="{339A5A49-7BDD-1ABD-F801-D71BA87AC5F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2953" r="1" b="1"/>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34377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Online Media 3" title="Reign Over Me Sad Scene">
            <a:hlinkClick r:id="" action="ppaction://media"/>
            <a:extLst>
              <a:ext uri="{FF2B5EF4-FFF2-40B4-BE49-F238E27FC236}">
                <a16:creationId xmlns:a16="http://schemas.microsoft.com/office/drawing/2014/main" id="{0BCA31E4-65CC-9CB7-7D42-EDECBC6AB0DE}"/>
              </a:ext>
            </a:extLst>
          </p:cNvPr>
          <p:cNvPicPr>
            <a:picLocks noRot="1" noChangeAspect="1"/>
          </p:cNvPicPr>
          <p:nvPr>
            <a:videoFile r:link="rId1"/>
          </p:nvPr>
        </p:nvPicPr>
        <p:blipFill>
          <a:blip r:embed="rId3"/>
          <a:stretch>
            <a:fillRect/>
          </a:stretch>
        </p:blipFill>
        <p:spPr>
          <a:xfrm>
            <a:off x="0" y="-1055803"/>
            <a:ext cx="12179432" cy="9134574"/>
          </a:xfrm>
          <a:prstGeom prst="rect">
            <a:avLst/>
          </a:prstGeom>
        </p:spPr>
      </p:pic>
    </p:spTree>
    <p:extLst>
      <p:ext uri="{BB962C8B-B14F-4D97-AF65-F5344CB8AC3E}">
        <p14:creationId xmlns:p14="http://schemas.microsoft.com/office/powerpoint/2010/main" val="1766995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he Hand"/>
              <a:ea typeface="+mn-ea"/>
              <a:cs typeface="+mn-cs"/>
            </a:endParaRPr>
          </a:p>
        </p:txBody>
      </p:sp>
      <p:sp>
        <p:nvSpPr>
          <p:cNvPr id="2" name="Title 1">
            <a:extLst>
              <a:ext uri="{FF2B5EF4-FFF2-40B4-BE49-F238E27FC236}">
                <a16:creationId xmlns:a16="http://schemas.microsoft.com/office/drawing/2014/main" id="{B8667463-BCCA-498D-82E8-B2B20F837E1A}"/>
              </a:ext>
            </a:extLst>
          </p:cNvPr>
          <p:cNvSpPr>
            <a:spLocks noGrp="1"/>
          </p:cNvSpPr>
          <p:nvPr>
            <p:ph type="title"/>
          </p:nvPr>
        </p:nvSpPr>
        <p:spPr>
          <a:xfrm>
            <a:off x="640080" y="325369"/>
            <a:ext cx="4368602" cy="1956841"/>
          </a:xfrm>
        </p:spPr>
        <p:txBody>
          <a:bodyPr anchor="b">
            <a:normAutofit/>
          </a:bodyPr>
          <a:lstStyle/>
          <a:p>
            <a:pPr>
              <a:lnSpc>
                <a:spcPct val="90000"/>
              </a:lnSpc>
            </a:pPr>
            <a:r>
              <a:rPr lang="en-US" sz="6600">
                <a:latin typeface="Sylfaen" panose="010A0502050306030303" pitchFamily="18" charset="0"/>
              </a:rPr>
              <a:t>Video Activity</a:t>
            </a:r>
          </a:p>
        </p:txBody>
      </p:sp>
      <p:sp>
        <p:nvSpPr>
          <p:cNvPr id="1033"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093" y="2563839"/>
            <a:ext cx="3931920" cy="27432"/>
          </a:xfrm>
          <a:custGeom>
            <a:avLst/>
            <a:gdLst>
              <a:gd name="connsiteX0" fmla="*/ 0 w 3931920"/>
              <a:gd name="connsiteY0" fmla="*/ 0 h 27432"/>
              <a:gd name="connsiteX1" fmla="*/ 733958 w 3931920"/>
              <a:gd name="connsiteY1" fmla="*/ 0 h 27432"/>
              <a:gd name="connsiteX2" fmla="*/ 1428598 w 3931920"/>
              <a:gd name="connsiteY2" fmla="*/ 0 h 27432"/>
              <a:gd name="connsiteX3" fmla="*/ 2123237 w 3931920"/>
              <a:gd name="connsiteY3" fmla="*/ 0 h 27432"/>
              <a:gd name="connsiteX4" fmla="*/ 2660599 w 3931920"/>
              <a:gd name="connsiteY4" fmla="*/ 0 h 27432"/>
              <a:gd name="connsiteX5" fmla="*/ 3237281 w 3931920"/>
              <a:gd name="connsiteY5" fmla="*/ 0 h 27432"/>
              <a:gd name="connsiteX6" fmla="*/ 3931920 w 3931920"/>
              <a:gd name="connsiteY6" fmla="*/ 0 h 27432"/>
              <a:gd name="connsiteX7" fmla="*/ 3931920 w 3931920"/>
              <a:gd name="connsiteY7" fmla="*/ 27432 h 27432"/>
              <a:gd name="connsiteX8" fmla="*/ 3276600 w 3931920"/>
              <a:gd name="connsiteY8" fmla="*/ 27432 h 27432"/>
              <a:gd name="connsiteX9" fmla="*/ 2739238 w 3931920"/>
              <a:gd name="connsiteY9" fmla="*/ 27432 h 27432"/>
              <a:gd name="connsiteX10" fmla="*/ 2201875 w 3931920"/>
              <a:gd name="connsiteY10" fmla="*/ 27432 h 27432"/>
              <a:gd name="connsiteX11" fmla="*/ 1507236 w 3931920"/>
              <a:gd name="connsiteY11" fmla="*/ 27432 h 27432"/>
              <a:gd name="connsiteX12" fmla="*/ 930554 w 3931920"/>
              <a:gd name="connsiteY12" fmla="*/ 27432 h 27432"/>
              <a:gd name="connsiteX13" fmla="*/ 0 w 3931920"/>
              <a:gd name="connsiteY13" fmla="*/ 27432 h 27432"/>
              <a:gd name="connsiteX14" fmla="*/ 0 w 3931920"/>
              <a:gd name="connsiteY14"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31920" h="27432" fill="none" extrusionOk="0">
                <a:moveTo>
                  <a:pt x="0" y="0"/>
                </a:moveTo>
                <a:cubicBezTo>
                  <a:pt x="245351" y="16874"/>
                  <a:pt x="509174" y="13736"/>
                  <a:pt x="733958" y="0"/>
                </a:cubicBezTo>
                <a:cubicBezTo>
                  <a:pt x="958742" y="-13736"/>
                  <a:pt x="1245406" y="-17215"/>
                  <a:pt x="1428598" y="0"/>
                </a:cubicBezTo>
                <a:cubicBezTo>
                  <a:pt x="1611790" y="17215"/>
                  <a:pt x="1930525" y="20562"/>
                  <a:pt x="2123237" y="0"/>
                </a:cubicBezTo>
                <a:cubicBezTo>
                  <a:pt x="2315949" y="-20562"/>
                  <a:pt x="2485508" y="11332"/>
                  <a:pt x="2660599" y="0"/>
                </a:cubicBezTo>
                <a:cubicBezTo>
                  <a:pt x="2835690" y="-11332"/>
                  <a:pt x="3075198" y="-14809"/>
                  <a:pt x="3237281" y="0"/>
                </a:cubicBezTo>
                <a:cubicBezTo>
                  <a:pt x="3399364" y="14809"/>
                  <a:pt x="3745084" y="-4992"/>
                  <a:pt x="3931920" y="0"/>
                </a:cubicBezTo>
                <a:cubicBezTo>
                  <a:pt x="3930963" y="8431"/>
                  <a:pt x="3931571" y="14612"/>
                  <a:pt x="3931920" y="27432"/>
                </a:cubicBezTo>
                <a:cubicBezTo>
                  <a:pt x="3765435" y="40792"/>
                  <a:pt x="3452398" y="38703"/>
                  <a:pt x="3276600" y="27432"/>
                </a:cubicBezTo>
                <a:cubicBezTo>
                  <a:pt x="3100802" y="16161"/>
                  <a:pt x="2914889" y="26998"/>
                  <a:pt x="2739238" y="27432"/>
                </a:cubicBezTo>
                <a:cubicBezTo>
                  <a:pt x="2563587" y="27866"/>
                  <a:pt x="2395484" y="39154"/>
                  <a:pt x="2201875" y="27432"/>
                </a:cubicBezTo>
                <a:cubicBezTo>
                  <a:pt x="2008266" y="15710"/>
                  <a:pt x="1781367" y="4899"/>
                  <a:pt x="1507236" y="27432"/>
                </a:cubicBezTo>
                <a:cubicBezTo>
                  <a:pt x="1233105" y="49965"/>
                  <a:pt x="1075495" y="47542"/>
                  <a:pt x="930554" y="27432"/>
                </a:cubicBezTo>
                <a:cubicBezTo>
                  <a:pt x="785613" y="7322"/>
                  <a:pt x="268930" y="30433"/>
                  <a:pt x="0" y="27432"/>
                </a:cubicBezTo>
                <a:cubicBezTo>
                  <a:pt x="226" y="18208"/>
                  <a:pt x="-648" y="12891"/>
                  <a:pt x="0" y="0"/>
                </a:cubicBezTo>
                <a:close/>
              </a:path>
              <a:path w="3931920" h="27432" stroke="0" extrusionOk="0">
                <a:moveTo>
                  <a:pt x="0" y="0"/>
                </a:moveTo>
                <a:cubicBezTo>
                  <a:pt x="278269" y="4786"/>
                  <a:pt x="349028" y="-10422"/>
                  <a:pt x="616001" y="0"/>
                </a:cubicBezTo>
                <a:cubicBezTo>
                  <a:pt x="882974" y="10422"/>
                  <a:pt x="931617" y="-15515"/>
                  <a:pt x="1153363" y="0"/>
                </a:cubicBezTo>
                <a:cubicBezTo>
                  <a:pt x="1375109" y="15515"/>
                  <a:pt x="1704089" y="-3631"/>
                  <a:pt x="1887322" y="0"/>
                </a:cubicBezTo>
                <a:cubicBezTo>
                  <a:pt x="2070555" y="3631"/>
                  <a:pt x="2344155" y="2213"/>
                  <a:pt x="2503322" y="0"/>
                </a:cubicBezTo>
                <a:cubicBezTo>
                  <a:pt x="2662489" y="-2213"/>
                  <a:pt x="2976859" y="26691"/>
                  <a:pt x="3119323" y="0"/>
                </a:cubicBezTo>
                <a:cubicBezTo>
                  <a:pt x="3261787" y="-26691"/>
                  <a:pt x="3588171" y="-28651"/>
                  <a:pt x="3931920" y="0"/>
                </a:cubicBezTo>
                <a:cubicBezTo>
                  <a:pt x="3930565" y="9524"/>
                  <a:pt x="3930718" y="13975"/>
                  <a:pt x="3931920" y="27432"/>
                </a:cubicBezTo>
                <a:cubicBezTo>
                  <a:pt x="3664329" y="4021"/>
                  <a:pt x="3437686" y="14511"/>
                  <a:pt x="3276600" y="27432"/>
                </a:cubicBezTo>
                <a:cubicBezTo>
                  <a:pt x="3115514" y="40353"/>
                  <a:pt x="2913592" y="48967"/>
                  <a:pt x="2739238" y="27432"/>
                </a:cubicBezTo>
                <a:cubicBezTo>
                  <a:pt x="2564884" y="5897"/>
                  <a:pt x="2294049" y="39820"/>
                  <a:pt x="2083918" y="27432"/>
                </a:cubicBezTo>
                <a:cubicBezTo>
                  <a:pt x="1873787" y="15044"/>
                  <a:pt x="1718903" y="21388"/>
                  <a:pt x="1428598" y="27432"/>
                </a:cubicBezTo>
                <a:cubicBezTo>
                  <a:pt x="1138293" y="33476"/>
                  <a:pt x="952209" y="50441"/>
                  <a:pt x="812597" y="27432"/>
                </a:cubicBezTo>
                <a:cubicBezTo>
                  <a:pt x="672985" y="4423"/>
                  <a:pt x="305800" y="28240"/>
                  <a:pt x="0" y="27432"/>
                </a:cubicBezTo>
                <a:cubicBezTo>
                  <a:pt x="-800" y="16780"/>
                  <a:pt x="-583" y="12910"/>
                  <a:pt x="0" y="0"/>
                </a:cubicBezTo>
                <a:close/>
              </a:path>
            </a:pathLst>
          </a:custGeom>
          <a:solidFill>
            <a:srgbClr val="FFF898"/>
          </a:solidFill>
          <a:ln w="38100" cap="rnd">
            <a:solidFill>
              <a:srgbClr val="FFF898"/>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he Hand"/>
              <a:ea typeface="+mn-ea"/>
              <a:cs typeface="+mn-cs"/>
            </a:endParaRPr>
          </a:p>
        </p:txBody>
      </p:sp>
      <p:sp>
        <p:nvSpPr>
          <p:cNvPr id="9" name="Content Placeholder 8">
            <a:extLst>
              <a:ext uri="{FF2B5EF4-FFF2-40B4-BE49-F238E27FC236}">
                <a16:creationId xmlns:a16="http://schemas.microsoft.com/office/drawing/2014/main" id="{B9170B6D-8FB4-42B9-8B0E-68FF86F43209}"/>
              </a:ext>
            </a:extLst>
          </p:cNvPr>
          <p:cNvSpPr>
            <a:spLocks noGrp="1"/>
          </p:cNvSpPr>
          <p:nvPr>
            <p:ph idx="1"/>
          </p:nvPr>
        </p:nvSpPr>
        <p:spPr>
          <a:xfrm>
            <a:off x="640080" y="2872899"/>
            <a:ext cx="4243589" cy="3320668"/>
          </a:xfrm>
        </p:spPr>
        <p:txBody>
          <a:bodyPr>
            <a:normAutofit fontScale="70000" lnSpcReduction="20000"/>
          </a:bodyPr>
          <a:lstStyle/>
          <a:p>
            <a:pPr marL="0" indent="0">
              <a:buNone/>
            </a:pPr>
            <a:r>
              <a:rPr lang="en-US" sz="3600" b="1" dirty="0">
                <a:latin typeface="Cambria" panose="02040503050406030204" pitchFamily="18" charset="0"/>
                <a:ea typeface="Cambria" panose="02040503050406030204" pitchFamily="18" charset="0"/>
              </a:rPr>
              <a:t>Share your observations or lyrics from the video that describe Charlie’s character structure of Integration deficiency and how he grew as a result of what happened in the clip in a group of three or four.</a:t>
            </a:r>
          </a:p>
        </p:txBody>
      </p:sp>
      <p:pic>
        <p:nvPicPr>
          <p:cNvPr id="1026" name="Picture 2" descr="Reign Over Me (2007) - IMDb">
            <a:extLst>
              <a:ext uri="{FF2B5EF4-FFF2-40B4-BE49-F238E27FC236}">
                <a16:creationId xmlns:a16="http://schemas.microsoft.com/office/drawing/2014/main" id="{339A5A49-7BDD-1ABD-F801-D71BA87AC5F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2953" r="1" b="1"/>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78247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63" name="Rectangle 2062">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667463-BCCA-498D-82E8-B2B20F837E1A}"/>
              </a:ext>
            </a:extLst>
          </p:cNvPr>
          <p:cNvSpPr>
            <a:spLocks noGrp="1"/>
          </p:cNvSpPr>
          <p:nvPr>
            <p:ph type="title"/>
          </p:nvPr>
        </p:nvSpPr>
        <p:spPr>
          <a:xfrm>
            <a:off x="640080" y="325369"/>
            <a:ext cx="4368602" cy="1956841"/>
          </a:xfrm>
        </p:spPr>
        <p:txBody>
          <a:bodyPr anchor="b">
            <a:normAutofit/>
          </a:bodyPr>
          <a:lstStyle/>
          <a:p>
            <a:pPr>
              <a:lnSpc>
                <a:spcPct val="90000"/>
              </a:lnSpc>
            </a:pPr>
            <a:r>
              <a:rPr lang="en-US" sz="5600">
                <a:latin typeface="Sylfaen" panose="010A0502050306030303" pitchFamily="18" charset="0"/>
              </a:rPr>
              <a:t>Dealing with Good and Bad</a:t>
            </a:r>
          </a:p>
        </p:txBody>
      </p:sp>
      <p:sp>
        <p:nvSpPr>
          <p:cNvPr id="2064"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093" y="2563839"/>
            <a:ext cx="3931920" cy="27432"/>
          </a:xfrm>
          <a:custGeom>
            <a:avLst/>
            <a:gdLst>
              <a:gd name="connsiteX0" fmla="*/ 0 w 3931920"/>
              <a:gd name="connsiteY0" fmla="*/ 0 h 27432"/>
              <a:gd name="connsiteX1" fmla="*/ 733958 w 3931920"/>
              <a:gd name="connsiteY1" fmla="*/ 0 h 27432"/>
              <a:gd name="connsiteX2" fmla="*/ 1428598 w 3931920"/>
              <a:gd name="connsiteY2" fmla="*/ 0 h 27432"/>
              <a:gd name="connsiteX3" fmla="*/ 2123237 w 3931920"/>
              <a:gd name="connsiteY3" fmla="*/ 0 h 27432"/>
              <a:gd name="connsiteX4" fmla="*/ 2660599 w 3931920"/>
              <a:gd name="connsiteY4" fmla="*/ 0 h 27432"/>
              <a:gd name="connsiteX5" fmla="*/ 3237281 w 3931920"/>
              <a:gd name="connsiteY5" fmla="*/ 0 h 27432"/>
              <a:gd name="connsiteX6" fmla="*/ 3931920 w 3931920"/>
              <a:gd name="connsiteY6" fmla="*/ 0 h 27432"/>
              <a:gd name="connsiteX7" fmla="*/ 3931920 w 3931920"/>
              <a:gd name="connsiteY7" fmla="*/ 27432 h 27432"/>
              <a:gd name="connsiteX8" fmla="*/ 3276600 w 3931920"/>
              <a:gd name="connsiteY8" fmla="*/ 27432 h 27432"/>
              <a:gd name="connsiteX9" fmla="*/ 2739238 w 3931920"/>
              <a:gd name="connsiteY9" fmla="*/ 27432 h 27432"/>
              <a:gd name="connsiteX10" fmla="*/ 2201875 w 3931920"/>
              <a:gd name="connsiteY10" fmla="*/ 27432 h 27432"/>
              <a:gd name="connsiteX11" fmla="*/ 1507236 w 3931920"/>
              <a:gd name="connsiteY11" fmla="*/ 27432 h 27432"/>
              <a:gd name="connsiteX12" fmla="*/ 930554 w 3931920"/>
              <a:gd name="connsiteY12" fmla="*/ 27432 h 27432"/>
              <a:gd name="connsiteX13" fmla="*/ 0 w 3931920"/>
              <a:gd name="connsiteY13" fmla="*/ 27432 h 27432"/>
              <a:gd name="connsiteX14" fmla="*/ 0 w 3931920"/>
              <a:gd name="connsiteY14"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31920" h="27432" fill="none" extrusionOk="0">
                <a:moveTo>
                  <a:pt x="0" y="0"/>
                </a:moveTo>
                <a:cubicBezTo>
                  <a:pt x="245351" y="16874"/>
                  <a:pt x="509174" y="13736"/>
                  <a:pt x="733958" y="0"/>
                </a:cubicBezTo>
                <a:cubicBezTo>
                  <a:pt x="958742" y="-13736"/>
                  <a:pt x="1245406" y="-17215"/>
                  <a:pt x="1428598" y="0"/>
                </a:cubicBezTo>
                <a:cubicBezTo>
                  <a:pt x="1611790" y="17215"/>
                  <a:pt x="1930525" y="20562"/>
                  <a:pt x="2123237" y="0"/>
                </a:cubicBezTo>
                <a:cubicBezTo>
                  <a:pt x="2315949" y="-20562"/>
                  <a:pt x="2485508" y="11332"/>
                  <a:pt x="2660599" y="0"/>
                </a:cubicBezTo>
                <a:cubicBezTo>
                  <a:pt x="2835690" y="-11332"/>
                  <a:pt x="3075198" y="-14809"/>
                  <a:pt x="3237281" y="0"/>
                </a:cubicBezTo>
                <a:cubicBezTo>
                  <a:pt x="3399364" y="14809"/>
                  <a:pt x="3745084" y="-4992"/>
                  <a:pt x="3931920" y="0"/>
                </a:cubicBezTo>
                <a:cubicBezTo>
                  <a:pt x="3930963" y="8431"/>
                  <a:pt x="3931571" y="14612"/>
                  <a:pt x="3931920" y="27432"/>
                </a:cubicBezTo>
                <a:cubicBezTo>
                  <a:pt x="3765435" y="40792"/>
                  <a:pt x="3452398" y="38703"/>
                  <a:pt x="3276600" y="27432"/>
                </a:cubicBezTo>
                <a:cubicBezTo>
                  <a:pt x="3100802" y="16161"/>
                  <a:pt x="2914889" y="26998"/>
                  <a:pt x="2739238" y="27432"/>
                </a:cubicBezTo>
                <a:cubicBezTo>
                  <a:pt x="2563587" y="27866"/>
                  <a:pt x="2395484" y="39154"/>
                  <a:pt x="2201875" y="27432"/>
                </a:cubicBezTo>
                <a:cubicBezTo>
                  <a:pt x="2008266" y="15710"/>
                  <a:pt x="1781367" y="4899"/>
                  <a:pt x="1507236" y="27432"/>
                </a:cubicBezTo>
                <a:cubicBezTo>
                  <a:pt x="1233105" y="49965"/>
                  <a:pt x="1075495" y="47542"/>
                  <a:pt x="930554" y="27432"/>
                </a:cubicBezTo>
                <a:cubicBezTo>
                  <a:pt x="785613" y="7322"/>
                  <a:pt x="268930" y="30433"/>
                  <a:pt x="0" y="27432"/>
                </a:cubicBezTo>
                <a:cubicBezTo>
                  <a:pt x="226" y="18208"/>
                  <a:pt x="-648" y="12891"/>
                  <a:pt x="0" y="0"/>
                </a:cubicBezTo>
                <a:close/>
              </a:path>
              <a:path w="3931920" h="27432" stroke="0" extrusionOk="0">
                <a:moveTo>
                  <a:pt x="0" y="0"/>
                </a:moveTo>
                <a:cubicBezTo>
                  <a:pt x="278269" y="4786"/>
                  <a:pt x="349028" y="-10422"/>
                  <a:pt x="616001" y="0"/>
                </a:cubicBezTo>
                <a:cubicBezTo>
                  <a:pt x="882974" y="10422"/>
                  <a:pt x="931617" y="-15515"/>
                  <a:pt x="1153363" y="0"/>
                </a:cubicBezTo>
                <a:cubicBezTo>
                  <a:pt x="1375109" y="15515"/>
                  <a:pt x="1704089" y="-3631"/>
                  <a:pt x="1887322" y="0"/>
                </a:cubicBezTo>
                <a:cubicBezTo>
                  <a:pt x="2070555" y="3631"/>
                  <a:pt x="2344155" y="2213"/>
                  <a:pt x="2503322" y="0"/>
                </a:cubicBezTo>
                <a:cubicBezTo>
                  <a:pt x="2662489" y="-2213"/>
                  <a:pt x="2976859" y="26691"/>
                  <a:pt x="3119323" y="0"/>
                </a:cubicBezTo>
                <a:cubicBezTo>
                  <a:pt x="3261787" y="-26691"/>
                  <a:pt x="3588171" y="-28651"/>
                  <a:pt x="3931920" y="0"/>
                </a:cubicBezTo>
                <a:cubicBezTo>
                  <a:pt x="3930565" y="9524"/>
                  <a:pt x="3930718" y="13975"/>
                  <a:pt x="3931920" y="27432"/>
                </a:cubicBezTo>
                <a:cubicBezTo>
                  <a:pt x="3664329" y="4021"/>
                  <a:pt x="3437686" y="14511"/>
                  <a:pt x="3276600" y="27432"/>
                </a:cubicBezTo>
                <a:cubicBezTo>
                  <a:pt x="3115514" y="40353"/>
                  <a:pt x="2913592" y="48967"/>
                  <a:pt x="2739238" y="27432"/>
                </a:cubicBezTo>
                <a:cubicBezTo>
                  <a:pt x="2564884" y="5897"/>
                  <a:pt x="2294049" y="39820"/>
                  <a:pt x="2083918" y="27432"/>
                </a:cubicBezTo>
                <a:cubicBezTo>
                  <a:pt x="1873787" y="15044"/>
                  <a:pt x="1718903" y="21388"/>
                  <a:pt x="1428598" y="27432"/>
                </a:cubicBezTo>
                <a:cubicBezTo>
                  <a:pt x="1138293" y="33476"/>
                  <a:pt x="952209" y="50441"/>
                  <a:pt x="812597" y="27432"/>
                </a:cubicBezTo>
                <a:cubicBezTo>
                  <a:pt x="672985" y="4423"/>
                  <a:pt x="305800" y="28240"/>
                  <a:pt x="0" y="27432"/>
                </a:cubicBezTo>
                <a:cubicBezTo>
                  <a:pt x="-800" y="16780"/>
                  <a:pt x="-583" y="12910"/>
                  <a:pt x="0" y="0"/>
                </a:cubicBezTo>
                <a:close/>
              </a:path>
            </a:pathLst>
          </a:custGeom>
          <a:solidFill>
            <a:schemeClr val="accent1"/>
          </a:solidFill>
          <a:ln w="38100" cap="rnd">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B9170B6D-8FB4-42B9-8B0E-68FF86F43209}"/>
              </a:ext>
            </a:extLst>
          </p:cNvPr>
          <p:cNvSpPr>
            <a:spLocks noGrp="1"/>
          </p:cNvSpPr>
          <p:nvPr>
            <p:ph idx="1"/>
          </p:nvPr>
        </p:nvSpPr>
        <p:spPr>
          <a:xfrm>
            <a:off x="640080" y="2872899"/>
            <a:ext cx="4243589" cy="3320668"/>
          </a:xfrm>
        </p:spPr>
        <p:txBody>
          <a:bodyPr>
            <a:normAutofit fontScale="85000" lnSpcReduction="10000"/>
          </a:bodyPr>
          <a:lstStyle/>
          <a:p>
            <a:pPr marL="0" indent="0">
              <a:buNone/>
            </a:pPr>
            <a:r>
              <a:rPr lang="en-US" b="1" dirty="0">
                <a:latin typeface="Cambria" panose="02040503050406030204" pitchFamily="18" charset="0"/>
                <a:ea typeface="Cambria" panose="02040503050406030204" pitchFamily="18" charset="0"/>
              </a:rPr>
              <a:t>We are not “all good” or “all bad,” we are “in progress”</a:t>
            </a:r>
          </a:p>
          <a:p>
            <a:pPr marL="0" indent="0">
              <a:buNone/>
            </a:pPr>
            <a:r>
              <a:rPr lang="en-US" b="1" dirty="0">
                <a:latin typeface="Cambria" panose="02040503050406030204" pitchFamily="18" charset="0"/>
                <a:ea typeface="Cambria" panose="02040503050406030204" pitchFamily="18" charset="0"/>
              </a:rPr>
              <a:t>Ideal Self vs. the Real Self and the war between them (self talk)</a:t>
            </a:r>
          </a:p>
          <a:p>
            <a:pPr marL="0" indent="0">
              <a:buNone/>
            </a:pPr>
            <a:r>
              <a:rPr lang="en-US" b="1" dirty="0">
                <a:latin typeface="Cambria" panose="02040503050406030204" pitchFamily="18" charset="0"/>
                <a:ea typeface="Cambria" panose="02040503050406030204" pitchFamily="18" charset="0"/>
              </a:rPr>
              <a:t>My own splitting of good and bad: My “mother’s son” and “father’s son” split</a:t>
            </a:r>
          </a:p>
        </p:txBody>
      </p:sp>
      <p:pic>
        <p:nvPicPr>
          <p:cNvPr id="2050" name="Picture 2" descr="Out of the Darkness, Into the Light” Sermon Series- “Who Is Afraid of the  Dark?” – Union Avenue Christian Church">
            <a:extLst>
              <a:ext uri="{FF2B5EF4-FFF2-40B4-BE49-F238E27FC236}">
                <a16:creationId xmlns:a16="http://schemas.microsoft.com/office/drawing/2014/main" id="{B891F401-00A3-FA3F-979E-774E415D3D1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8718" r="6055"/>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7405479"/>
      </p:ext>
    </p:extLst>
  </p:cSld>
  <p:clrMapOvr>
    <a:masterClrMapping/>
  </p:clrMapOvr>
</p:sld>
</file>

<file path=ppt/theme/theme1.xml><?xml version="1.0" encoding="utf-8"?>
<a:theme xmlns:a="http://schemas.openxmlformats.org/drawingml/2006/main" name="SketchyVTI">
  <a:themeElements>
    <a:clrScheme name="Custom 2">
      <a:dk1>
        <a:sysClr val="windowText" lastClr="000000"/>
      </a:dk1>
      <a:lt1>
        <a:sysClr val="window" lastClr="FFFFFF"/>
      </a:lt1>
      <a:dk2>
        <a:srgbClr val="39302A"/>
      </a:dk2>
      <a:lt2>
        <a:srgbClr val="E5DEDB"/>
      </a:lt2>
      <a:accent1>
        <a:srgbClr val="902326"/>
      </a:accent1>
      <a:accent2>
        <a:srgbClr val="00A5AB"/>
      </a:accent2>
      <a:accent3>
        <a:srgbClr val="09963B"/>
      </a:accent3>
      <a:accent4>
        <a:srgbClr val="902326"/>
      </a:accent4>
      <a:accent5>
        <a:srgbClr val="9C6A6A"/>
      </a:accent5>
      <a:accent6>
        <a:srgbClr val="824F8C"/>
      </a:accent6>
      <a:hlink>
        <a:srgbClr val="2998E3"/>
      </a:hlink>
      <a:folHlink>
        <a:srgbClr val="7F723D"/>
      </a:folHlink>
    </a:clrScheme>
    <a:fontScheme name="Custom 2">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15864</TotalTime>
  <Words>758</Words>
  <Application>Microsoft Office PowerPoint</Application>
  <PresentationFormat>Widescreen</PresentationFormat>
  <Paragraphs>60</Paragraphs>
  <Slides>21</Slides>
  <Notes>0</Notes>
  <HiddenSlides>0</HiddenSlides>
  <MMClips>3</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21</vt:i4>
      </vt:variant>
    </vt:vector>
  </HeadingPairs>
  <TitlesOfParts>
    <vt:vector size="33" baseType="lpstr">
      <vt:lpstr>Noto Kufi Arabic</vt:lpstr>
      <vt:lpstr>Arial</vt:lpstr>
      <vt:lpstr>Calibri</vt:lpstr>
      <vt:lpstr>Cambria</vt:lpstr>
      <vt:lpstr>Merriweather</vt:lpstr>
      <vt:lpstr>Modern Love</vt:lpstr>
      <vt:lpstr>Sylfaen</vt:lpstr>
      <vt:lpstr>Tahoma</vt:lpstr>
      <vt:lpstr>The Hand</vt:lpstr>
      <vt:lpstr>SketchyVTI</vt:lpstr>
      <vt:lpstr>Office Theme</vt:lpstr>
      <vt:lpstr>1_Office Theme</vt:lpstr>
      <vt:lpstr>PowerPoint Presentation</vt:lpstr>
      <vt:lpstr>PowerPoint Presentation</vt:lpstr>
      <vt:lpstr>Case Study: Lucy</vt:lpstr>
      <vt:lpstr>The Character Structure of Integration</vt:lpstr>
      <vt:lpstr>Character Structure of Integration</vt:lpstr>
      <vt:lpstr>Video Activity</vt:lpstr>
      <vt:lpstr>PowerPoint Presentation</vt:lpstr>
      <vt:lpstr>Video Activity</vt:lpstr>
      <vt:lpstr>Dealing with Good and Bad</vt:lpstr>
      <vt:lpstr>The Internal Critical Judge</vt:lpstr>
      <vt:lpstr>How to develop a soft, loving internal voice</vt:lpstr>
      <vt:lpstr>PowerPoint Presentation</vt:lpstr>
      <vt:lpstr>True acceptance</vt:lpstr>
      <vt:lpstr>Stages of Relationship</vt:lpstr>
      <vt:lpstr>Video Activity</vt:lpstr>
      <vt:lpstr>PowerPoint Presentation</vt:lpstr>
      <vt:lpstr>PowerPoint Presentation</vt:lpstr>
      <vt:lpstr>Video Activity</vt:lpstr>
      <vt:lpstr>PowerPoint Presentation</vt:lpstr>
      <vt:lpstr>What is available for Bishop Students?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CATALYZE</dc:title>
  <dc:creator>Sally</dc:creator>
  <cp:lastModifiedBy>Aaron Eggman</cp:lastModifiedBy>
  <cp:revision>21</cp:revision>
  <dcterms:created xsi:type="dcterms:W3CDTF">2021-01-21T02:58:58Z</dcterms:created>
  <dcterms:modified xsi:type="dcterms:W3CDTF">2025-10-01T22:38:58Z</dcterms:modified>
</cp:coreProperties>
</file>

<file path=docProps/thumbnail.jpeg>
</file>